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3"/>
  </p:notesMasterIdLst>
  <p:handoutMasterIdLst>
    <p:handoutMasterId r:id="rId54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333" r:id="rId16"/>
    <p:sldId id="265" r:id="rId17"/>
    <p:sldId id="276" r:id="rId18"/>
    <p:sldId id="303" r:id="rId19"/>
    <p:sldId id="293" r:id="rId20"/>
    <p:sldId id="277" r:id="rId21"/>
    <p:sldId id="284" r:id="rId22"/>
    <p:sldId id="269" r:id="rId23"/>
    <p:sldId id="304" r:id="rId24"/>
    <p:sldId id="305" r:id="rId25"/>
    <p:sldId id="307" r:id="rId26"/>
    <p:sldId id="306" r:id="rId27"/>
    <p:sldId id="308" r:id="rId28"/>
    <p:sldId id="270" r:id="rId29"/>
    <p:sldId id="309" r:id="rId30"/>
    <p:sldId id="310" r:id="rId31"/>
    <p:sldId id="311" r:id="rId32"/>
    <p:sldId id="312" r:id="rId33"/>
    <p:sldId id="314" r:id="rId34"/>
    <p:sldId id="313" r:id="rId35"/>
    <p:sldId id="315" r:id="rId36"/>
    <p:sldId id="316" r:id="rId37"/>
    <p:sldId id="317" r:id="rId38"/>
    <p:sldId id="294" r:id="rId39"/>
    <p:sldId id="296" r:id="rId40"/>
    <p:sldId id="318" r:id="rId41"/>
    <p:sldId id="319" r:id="rId42"/>
    <p:sldId id="321" r:id="rId43"/>
    <p:sldId id="322" r:id="rId44"/>
    <p:sldId id="323" r:id="rId45"/>
    <p:sldId id="324" r:id="rId46"/>
    <p:sldId id="288" r:id="rId47"/>
    <p:sldId id="289" r:id="rId48"/>
    <p:sldId id="320" r:id="rId49"/>
    <p:sldId id="274" r:id="rId50"/>
    <p:sldId id="275" r:id="rId51"/>
    <p:sldId id="329" r:id="rId52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867867D-E752-46F2-8832-2B64C353E892}" v="394" dt="2023-06-12T18:08:03.453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01"/>
    <p:restoredTop sz="85174"/>
  </p:normalViewPr>
  <p:slideViewPr>
    <p:cSldViewPr snapToGrid="0" snapToObjects="1">
      <p:cViewPr varScale="1">
        <p:scale>
          <a:sx n="97" d="100"/>
          <a:sy n="97" d="100"/>
        </p:scale>
        <p:origin x="1368" y="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commentAuthors" Target="commentAuthor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notesMaster" Target="notesMasters/notesMaster1.xml"/><Relationship Id="rId58" Type="http://schemas.openxmlformats.org/officeDocument/2006/relationships/theme" Target="theme/theme1.xml"/><Relationship Id="rId5" Type="http://schemas.openxmlformats.org/officeDocument/2006/relationships/slide" Target="slides/slide1.xml"/><Relationship Id="rId61" Type="http://schemas.microsoft.com/office/2015/10/relationships/revisionInfo" Target="revisionInfo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viewProps" Target="view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McLay, Jack" userId="817699af-052c-4809-971b-17deefc83d63" providerId="ADAL" clId="{7867867D-E752-46F2-8832-2B64C353E892}"/>
    <pc:docChg chg="undo custSel addSld modSld sldOrd">
      <pc:chgData name="McLay, Jack" userId="817699af-052c-4809-971b-17deefc83d63" providerId="ADAL" clId="{7867867D-E752-46F2-8832-2B64C353E892}" dt="2023-06-12T18:08:03.444" v="6437" actId="20577"/>
      <pc:docMkLst>
        <pc:docMk/>
      </pc:docMkLst>
      <pc:sldChg chg="addSp modSp mod">
        <pc:chgData name="McLay, Jack" userId="817699af-052c-4809-971b-17deefc83d63" providerId="ADAL" clId="{7867867D-E752-46F2-8832-2B64C353E892}" dt="2023-06-12T18:06:13.670" v="6423" actId="20577"/>
        <pc:sldMkLst>
          <pc:docMk/>
          <pc:sldMk cId="2987552906" sldId="264"/>
        </pc:sldMkLst>
        <pc:spChg chg="mod">
          <ac:chgData name="McLay, Jack" userId="817699af-052c-4809-971b-17deefc83d63" providerId="ADAL" clId="{7867867D-E752-46F2-8832-2B64C353E892}" dt="2023-06-12T18:06:13.670" v="6423" actId="20577"/>
          <ac:spMkLst>
            <pc:docMk/>
            <pc:sldMk cId="2987552906" sldId="264"/>
            <ac:spMk id="5" creationId="{1B07C49E-AFFC-EC46-8930-E4D428F5F943}"/>
          </ac:spMkLst>
        </pc:spChg>
        <pc:graphicFrameChg chg="add mod modGraphic">
          <ac:chgData name="McLay, Jack" userId="817699af-052c-4809-971b-17deefc83d63" providerId="ADAL" clId="{7867867D-E752-46F2-8832-2B64C353E892}" dt="2023-06-12T13:34:07.923" v="994" actId="14100"/>
          <ac:graphicFrameMkLst>
            <pc:docMk/>
            <pc:sldMk cId="2987552906" sldId="264"/>
            <ac:graphicFrameMk id="2" creationId="{C533CE15-8399-80FE-00DA-73A3FB1AF292}"/>
          </ac:graphicFrameMkLst>
        </pc:graphicFrameChg>
      </pc:sldChg>
      <pc:sldChg chg="modSp mod">
        <pc:chgData name="McLay, Jack" userId="817699af-052c-4809-971b-17deefc83d63" providerId="ADAL" clId="{7867867D-E752-46F2-8832-2B64C353E892}" dt="2023-06-12T18:07:02.615" v="6429" actId="20577"/>
        <pc:sldMkLst>
          <pc:docMk/>
          <pc:sldMk cId="1578726356" sldId="265"/>
        </pc:sldMkLst>
        <pc:spChg chg="mod">
          <ac:chgData name="McLay, Jack" userId="817699af-052c-4809-971b-17deefc83d63" providerId="ADAL" clId="{7867867D-E752-46F2-8832-2B64C353E892}" dt="2023-06-12T18:07:02.615" v="6429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addSp delSp modSp mod">
        <pc:chgData name="McLay, Jack" userId="817699af-052c-4809-971b-17deefc83d63" providerId="ADAL" clId="{7867867D-E752-46F2-8832-2B64C353E892}" dt="2023-06-12T18:06:33.205" v="6425" actId="20577"/>
        <pc:sldMkLst>
          <pc:docMk/>
          <pc:sldMk cId="779971636" sldId="266"/>
        </pc:sldMkLst>
        <pc:spChg chg="mod">
          <ac:chgData name="McLay, Jack" userId="817699af-052c-4809-971b-17deefc83d63" providerId="ADAL" clId="{7867867D-E752-46F2-8832-2B64C353E892}" dt="2023-06-12T18:06:33.205" v="6425" actId="20577"/>
          <ac:spMkLst>
            <pc:docMk/>
            <pc:sldMk cId="779971636" sldId="266"/>
            <ac:spMk id="5" creationId="{1B07C49E-AFFC-EC46-8930-E4D428F5F943}"/>
          </ac:spMkLst>
        </pc:spChg>
        <pc:picChg chg="add mod">
          <ac:chgData name="McLay, Jack" userId="817699af-052c-4809-971b-17deefc83d63" providerId="ADAL" clId="{7867867D-E752-46F2-8832-2B64C353E892}" dt="2023-06-12T15:31:16.387" v="4192" actId="1076"/>
          <ac:picMkLst>
            <pc:docMk/>
            <pc:sldMk cId="779971636" sldId="266"/>
            <ac:picMk id="6" creationId="{8F1B0254-ED2D-D681-ABE9-1561ABB45B80}"/>
          </ac:picMkLst>
        </pc:picChg>
        <pc:picChg chg="add del mod">
          <ac:chgData name="McLay, Jack" userId="817699af-052c-4809-971b-17deefc83d63" providerId="ADAL" clId="{7867867D-E752-46F2-8832-2B64C353E892}" dt="2023-06-12T15:31:02.329" v="4187" actId="478"/>
          <ac:picMkLst>
            <pc:docMk/>
            <pc:sldMk cId="779971636" sldId="266"/>
            <ac:picMk id="8" creationId="{FD03D336-0F90-52AA-61C9-94ABFB884239}"/>
          </ac:picMkLst>
        </pc:picChg>
        <pc:picChg chg="add del mod">
          <ac:chgData name="McLay, Jack" userId="817699af-052c-4809-971b-17deefc83d63" providerId="ADAL" clId="{7867867D-E752-46F2-8832-2B64C353E892}" dt="2023-06-12T13:37:35.645" v="1025" actId="21"/>
          <ac:picMkLst>
            <pc:docMk/>
            <pc:sldMk cId="779971636" sldId="266"/>
            <ac:picMk id="10" creationId="{70D2AFFA-AE66-6AD5-5D0B-980F509ADDF7}"/>
          </ac:picMkLst>
        </pc:picChg>
        <pc:picChg chg="add del mod">
          <ac:chgData name="McLay, Jack" userId="817699af-052c-4809-971b-17deefc83d63" providerId="ADAL" clId="{7867867D-E752-46F2-8832-2B64C353E892}" dt="2023-06-12T13:37:35.645" v="1025" actId="21"/>
          <ac:picMkLst>
            <pc:docMk/>
            <pc:sldMk cId="779971636" sldId="266"/>
            <ac:picMk id="12" creationId="{6FE01496-F23C-4E17-9727-8A833FDDBB28}"/>
          </ac:picMkLst>
        </pc:picChg>
        <pc:picChg chg="add del mod">
          <ac:chgData name="McLay, Jack" userId="817699af-052c-4809-971b-17deefc83d63" providerId="ADAL" clId="{7867867D-E752-46F2-8832-2B64C353E892}" dt="2023-06-12T15:31:02.704" v="4188" actId="478"/>
          <ac:picMkLst>
            <pc:docMk/>
            <pc:sldMk cId="779971636" sldId="266"/>
            <ac:picMk id="14" creationId="{D22BCD22-8203-0F46-E99B-37AD381A1AC0}"/>
          </ac:picMkLst>
        </pc:picChg>
        <pc:picChg chg="add mod">
          <ac:chgData name="McLay, Jack" userId="817699af-052c-4809-971b-17deefc83d63" providerId="ADAL" clId="{7867867D-E752-46F2-8832-2B64C353E892}" dt="2023-06-12T15:31:14.873" v="4191" actId="1076"/>
          <ac:picMkLst>
            <pc:docMk/>
            <pc:sldMk cId="779971636" sldId="266"/>
            <ac:picMk id="16" creationId="{057339E9-B98E-F964-862D-299E31599227}"/>
          </ac:picMkLst>
        </pc:picChg>
        <pc:picChg chg="add mod">
          <ac:chgData name="McLay, Jack" userId="817699af-052c-4809-971b-17deefc83d63" providerId="ADAL" clId="{7867867D-E752-46F2-8832-2B64C353E892}" dt="2023-06-12T15:31:35.898" v="4197" actId="1076"/>
          <ac:picMkLst>
            <pc:docMk/>
            <pc:sldMk cId="779971636" sldId="266"/>
            <ac:picMk id="18" creationId="{E2215727-1F78-7941-94AA-84A16D8AA50E}"/>
          </ac:picMkLst>
        </pc:picChg>
      </pc:sldChg>
      <pc:sldChg chg="addSp modSp mod">
        <pc:chgData name="McLay, Jack" userId="817699af-052c-4809-971b-17deefc83d63" providerId="ADAL" clId="{7867867D-E752-46F2-8832-2B64C353E892}" dt="2023-06-12T14:42:28.683" v="2968" actId="313"/>
        <pc:sldMkLst>
          <pc:docMk/>
          <pc:sldMk cId="3865605948" sldId="269"/>
        </pc:sldMkLst>
        <pc:spChg chg="mod">
          <ac:chgData name="McLay, Jack" userId="817699af-052c-4809-971b-17deefc83d63" providerId="ADAL" clId="{7867867D-E752-46F2-8832-2B64C353E892}" dt="2023-06-12T14:42:28.683" v="2968" actId="313"/>
          <ac:spMkLst>
            <pc:docMk/>
            <pc:sldMk cId="3865605948" sldId="269"/>
            <ac:spMk id="3" creationId="{373827F3-F386-AA4E-80ED-D86DEF8C158D}"/>
          </ac:spMkLst>
        </pc:spChg>
        <pc:picChg chg="add mod">
          <ac:chgData name="McLay, Jack" userId="817699af-052c-4809-971b-17deefc83d63" providerId="ADAL" clId="{7867867D-E752-46F2-8832-2B64C353E892}" dt="2023-06-12T14:41:04.256" v="2790" actId="1076"/>
          <ac:picMkLst>
            <pc:docMk/>
            <pc:sldMk cId="3865605948" sldId="269"/>
            <ac:picMk id="6" creationId="{7CEE6578-6A78-FE92-7887-3248362FC3A3}"/>
          </ac:picMkLst>
        </pc:picChg>
      </pc:sldChg>
      <pc:sldChg chg="addSp modSp mod">
        <pc:chgData name="McLay, Jack" userId="817699af-052c-4809-971b-17deefc83d63" providerId="ADAL" clId="{7867867D-E752-46F2-8832-2B64C353E892}" dt="2023-06-12T14:59:00.163" v="4121" actId="1076"/>
        <pc:sldMkLst>
          <pc:docMk/>
          <pc:sldMk cId="2727850971" sldId="270"/>
        </pc:sldMkLst>
        <pc:spChg chg="mod">
          <ac:chgData name="McLay, Jack" userId="817699af-052c-4809-971b-17deefc83d63" providerId="ADAL" clId="{7867867D-E752-46F2-8832-2B64C353E892}" dt="2023-06-12T14:58:52.758" v="4116" actId="20577"/>
          <ac:spMkLst>
            <pc:docMk/>
            <pc:sldMk cId="2727850971" sldId="270"/>
            <ac:spMk id="5" creationId="{1B07C49E-AFFC-EC46-8930-E4D428F5F943}"/>
          </ac:spMkLst>
        </pc:spChg>
        <pc:picChg chg="add mod">
          <ac:chgData name="McLay, Jack" userId="817699af-052c-4809-971b-17deefc83d63" providerId="ADAL" clId="{7867867D-E752-46F2-8832-2B64C353E892}" dt="2023-06-12T14:59:00.163" v="4121" actId="1076"/>
          <ac:picMkLst>
            <pc:docMk/>
            <pc:sldMk cId="2727850971" sldId="270"/>
            <ac:picMk id="6" creationId="{F6E5A9BF-69AC-436C-E91C-F78EE6E5C7F2}"/>
          </ac:picMkLst>
        </pc:picChg>
      </pc:sldChg>
      <pc:sldChg chg="modSp mod">
        <pc:chgData name="McLay, Jack" userId="817699af-052c-4809-971b-17deefc83d63" providerId="ADAL" clId="{7867867D-E752-46F2-8832-2B64C353E892}" dt="2023-06-12T17:54:32.739" v="6229" actId="20577"/>
        <pc:sldMkLst>
          <pc:docMk/>
          <pc:sldMk cId="1630123617" sldId="274"/>
        </pc:sldMkLst>
        <pc:spChg chg="mod">
          <ac:chgData name="McLay, Jack" userId="817699af-052c-4809-971b-17deefc83d63" providerId="ADAL" clId="{7867867D-E752-46F2-8832-2B64C353E892}" dt="2023-06-12T17:54:32.739" v="6229" actId="20577"/>
          <ac:spMkLst>
            <pc:docMk/>
            <pc:sldMk cId="1630123617" sldId="274"/>
            <ac:spMk id="5" creationId="{28684E62-A9F8-4E7A-AB01-78893062A1B4}"/>
          </ac:spMkLst>
        </pc:spChg>
      </pc:sldChg>
      <pc:sldChg chg="addSp modSp mod">
        <pc:chgData name="McLay, Jack" userId="817699af-052c-4809-971b-17deefc83d63" providerId="ADAL" clId="{7867867D-E752-46F2-8832-2B64C353E892}" dt="2023-06-12T17:59:19.140" v="6417" actId="1076"/>
        <pc:sldMkLst>
          <pc:docMk/>
          <pc:sldMk cId="3410008520" sldId="275"/>
        </pc:sldMkLst>
        <pc:spChg chg="mod">
          <ac:chgData name="McLay, Jack" userId="817699af-052c-4809-971b-17deefc83d63" providerId="ADAL" clId="{7867867D-E752-46F2-8832-2B64C353E892}" dt="2023-06-12T17:59:19.140" v="6417" actId="1076"/>
          <ac:spMkLst>
            <pc:docMk/>
            <pc:sldMk cId="3410008520" sldId="275"/>
            <ac:spMk id="5" creationId="{28684E62-A9F8-4E7A-AB01-78893062A1B4}"/>
          </ac:spMkLst>
        </pc:spChg>
        <pc:picChg chg="add mod">
          <ac:chgData name="McLay, Jack" userId="817699af-052c-4809-971b-17deefc83d63" providerId="ADAL" clId="{7867867D-E752-46F2-8832-2B64C353E892}" dt="2023-06-12T17:55:43.410" v="6237" actId="1076"/>
          <ac:picMkLst>
            <pc:docMk/>
            <pc:sldMk cId="3410008520" sldId="275"/>
            <ac:picMk id="3" creationId="{EB221FCA-4D10-217A-49ED-90C14107E3CE}"/>
          </ac:picMkLst>
        </pc:picChg>
        <pc:picChg chg="add mod">
          <ac:chgData name="McLay, Jack" userId="817699af-052c-4809-971b-17deefc83d63" providerId="ADAL" clId="{7867867D-E752-46F2-8832-2B64C353E892}" dt="2023-06-12T17:58:59.322" v="6373" actId="1076"/>
          <ac:picMkLst>
            <pc:docMk/>
            <pc:sldMk cId="3410008520" sldId="275"/>
            <ac:picMk id="7" creationId="{716B4948-BC21-9E02-2FA6-9BFAE066A2EB}"/>
          </ac:picMkLst>
        </pc:picChg>
      </pc:sldChg>
      <pc:sldChg chg="addSp modSp mod">
        <pc:chgData name="McLay, Jack" userId="817699af-052c-4809-971b-17deefc83d63" providerId="ADAL" clId="{7867867D-E752-46F2-8832-2B64C353E892}" dt="2023-06-12T18:07:40.542" v="6433" actId="20577"/>
        <pc:sldMkLst>
          <pc:docMk/>
          <pc:sldMk cId="148114319" sldId="276"/>
        </pc:sldMkLst>
        <pc:spChg chg="mod">
          <ac:chgData name="McLay, Jack" userId="817699af-052c-4809-971b-17deefc83d63" providerId="ADAL" clId="{7867867D-E752-46F2-8832-2B64C353E892}" dt="2023-06-12T18:07:40.542" v="6433" actId="20577"/>
          <ac:spMkLst>
            <pc:docMk/>
            <pc:sldMk cId="148114319" sldId="276"/>
            <ac:spMk id="5" creationId="{1B07C49E-AFFC-EC46-8930-E4D428F5F943}"/>
          </ac:spMkLst>
        </pc:spChg>
        <pc:picChg chg="add mod">
          <ac:chgData name="McLay, Jack" userId="817699af-052c-4809-971b-17deefc83d63" providerId="ADAL" clId="{7867867D-E752-46F2-8832-2B64C353E892}" dt="2023-06-12T13:49:26.886" v="1340" actId="1076"/>
          <ac:picMkLst>
            <pc:docMk/>
            <pc:sldMk cId="148114319" sldId="276"/>
            <ac:picMk id="1026" creationId="{C9DFB8AA-C74D-B883-8387-461BE5F77908}"/>
          </ac:picMkLst>
        </pc:picChg>
      </pc:sldChg>
      <pc:sldChg chg="addSp modSp mod">
        <pc:chgData name="McLay, Jack" userId="817699af-052c-4809-971b-17deefc83d63" providerId="ADAL" clId="{7867867D-E752-46F2-8832-2B64C353E892}" dt="2023-06-12T14:39:09.093" v="2781" actId="1076"/>
        <pc:sldMkLst>
          <pc:docMk/>
          <pc:sldMk cId="321008965" sldId="277"/>
        </pc:sldMkLst>
        <pc:spChg chg="mod">
          <ac:chgData name="McLay, Jack" userId="817699af-052c-4809-971b-17deefc83d63" providerId="ADAL" clId="{7867867D-E752-46F2-8832-2B64C353E892}" dt="2023-06-12T14:38:59.056" v="2778" actId="27636"/>
          <ac:spMkLst>
            <pc:docMk/>
            <pc:sldMk cId="321008965" sldId="277"/>
            <ac:spMk id="8" creationId="{C7B9C153-C85C-3240-8E7E-523FBC004564}"/>
          </ac:spMkLst>
        </pc:spChg>
        <pc:picChg chg="add mod">
          <ac:chgData name="McLay, Jack" userId="817699af-052c-4809-971b-17deefc83d63" providerId="ADAL" clId="{7867867D-E752-46F2-8832-2B64C353E892}" dt="2023-06-12T14:39:09.093" v="2781" actId="1076"/>
          <ac:picMkLst>
            <pc:docMk/>
            <pc:sldMk cId="321008965" sldId="277"/>
            <ac:picMk id="2" creationId="{BB5DE3D3-1248-C0AD-6C82-0CA0A0E7120A}"/>
          </ac:picMkLst>
        </pc:picChg>
      </pc:sldChg>
      <pc:sldChg chg="addSp modSp mod">
        <pc:chgData name="McLay, Jack" userId="817699af-052c-4809-971b-17deefc83d63" providerId="ADAL" clId="{7867867D-E752-46F2-8832-2B64C353E892}" dt="2023-06-12T17:46:36.287" v="5206" actId="20577"/>
        <pc:sldMkLst>
          <pc:docMk/>
          <pc:sldMk cId="2459446073" sldId="289"/>
        </pc:sldMkLst>
        <pc:spChg chg="mod">
          <ac:chgData name="McLay, Jack" userId="817699af-052c-4809-971b-17deefc83d63" providerId="ADAL" clId="{7867867D-E752-46F2-8832-2B64C353E892}" dt="2023-06-12T17:46:36.287" v="5206" actId="20577"/>
          <ac:spMkLst>
            <pc:docMk/>
            <pc:sldMk cId="2459446073" sldId="289"/>
            <ac:spMk id="5" creationId="{1B07C49E-AFFC-EC46-8930-E4D428F5F943}"/>
          </ac:spMkLst>
        </pc:spChg>
        <pc:picChg chg="add mod">
          <ac:chgData name="McLay, Jack" userId="817699af-052c-4809-971b-17deefc83d63" providerId="ADAL" clId="{7867867D-E752-46F2-8832-2B64C353E892}" dt="2023-06-12T17:45:50.083" v="5098" actId="1076"/>
          <ac:picMkLst>
            <pc:docMk/>
            <pc:sldMk cId="2459446073" sldId="289"/>
            <ac:picMk id="3" creationId="{CEB2C0E3-0A43-E33D-67F4-92B8E32DC6DB}"/>
          </ac:picMkLst>
        </pc:picChg>
      </pc:sldChg>
      <pc:sldChg chg="addSp delSp modSp mod">
        <pc:chgData name="McLay, Jack" userId="817699af-052c-4809-971b-17deefc83d63" providerId="ADAL" clId="{7867867D-E752-46F2-8832-2B64C353E892}" dt="2023-06-12T18:08:03.444" v="6437" actId="20577"/>
        <pc:sldMkLst>
          <pc:docMk/>
          <pc:sldMk cId="1813711241" sldId="293"/>
        </pc:sldMkLst>
        <pc:spChg chg="mod">
          <ac:chgData name="McLay, Jack" userId="817699af-052c-4809-971b-17deefc83d63" providerId="ADAL" clId="{7867867D-E752-46F2-8832-2B64C353E892}" dt="2023-06-12T18:08:03.444" v="6437" actId="20577"/>
          <ac:spMkLst>
            <pc:docMk/>
            <pc:sldMk cId="1813711241" sldId="293"/>
            <ac:spMk id="5" creationId="{1B07C49E-AFFC-EC46-8930-E4D428F5F943}"/>
          </ac:spMkLst>
        </pc:spChg>
        <pc:spChg chg="add mod">
          <ac:chgData name="McLay, Jack" userId="817699af-052c-4809-971b-17deefc83d63" providerId="ADAL" clId="{7867867D-E752-46F2-8832-2B64C353E892}" dt="2023-06-12T14:21:11.702" v="1953" actId="1076"/>
          <ac:spMkLst>
            <pc:docMk/>
            <pc:sldMk cId="1813711241" sldId="293"/>
            <ac:spMk id="8" creationId="{54AB6AF3-6B23-9ADA-4970-A31A75A49D6F}"/>
          </ac:spMkLst>
        </pc:spChg>
        <pc:spChg chg="add mod">
          <ac:chgData name="McLay, Jack" userId="817699af-052c-4809-971b-17deefc83d63" providerId="ADAL" clId="{7867867D-E752-46F2-8832-2B64C353E892}" dt="2023-06-12T14:21:40.494" v="1962" actId="1076"/>
          <ac:spMkLst>
            <pc:docMk/>
            <pc:sldMk cId="1813711241" sldId="293"/>
            <ac:spMk id="9" creationId="{E8FEC34F-F818-3933-823B-53B922828B45}"/>
          </ac:spMkLst>
        </pc:spChg>
        <pc:spChg chg="add mod">
          <ac:chgData name="McLay, Jack" userId="817699af-052c-4809-971b-17deefc83d63" providerId="ADAL" clId="{7867867D-E752-46F2-8832-2B64C353E892}" dt="2023-06-12T14:22:36.198" v="1991" actId="1076"/>
          <ac:spMkLst>
            <pc:docMk/>
            <pc:sldMk cId="1813711241" sldId="293"/>
            <ac:spMk id="11" creationId="{C5BF0FCC-B68F-DF6F-2C35-0B774497139A}"/>
          </ac:spMkLst>
        </pc:spChg>
        <pc:spChg chg="add mod">
          <ac:chgData name="McLay, Jack" userId="817699af-052c-4809-971b-17deefc83d63" providerId="ADAL" clId="{7867867D-E752-46F2-8832-2B64C353E892}" dt="2023-06-12T14:24:06.254" v="2002" actId="20577"/>
          <ac:spMkLst>
            <pc:docMk/>
            <pc:sldMk cId="1813711241" sldId="293"/>
            <ac:spMk id="13" creationId="{AAC81A67-5EA7-CBE4-47BB-9EE9DF1143D1}"/>
          </ac:spMkLst>
        </pc:spChg>
        <pc:picChg chg="add mod">
          <ac:chgData name="McLay, Jack" userId="817699af-052c-4809-971b-17deefc83d63" providerId="ADAL" clId="{7867867D-E752-46F2-8832-2B64C353E892}" dt="2023-06-12T14:20:54.952" v="1931" actId="1076"/>
          <ac:picMkLst>
            <pc:docMk/>
            <pc:sldMk cId="1813711241" sldId="293"/>
            <ac:picMk id="6" creationId="{39C285F9-D956-DE6C-289A-59096D3B3FA1}"/>
          </ac:picMkLst>
        </pc:picChg>
        <pc:picChg chg="add mod">
          <ac:chgData name="McLay, Jack" userId="817699af-052c-4809-971b-17deefc83d63" providerId="ADAL" clId="{7867867D-E752-46F2-8832-2B64C353E892}" dt="2023-06-12T14:20:53.239" v="1930" actId="1076"/>
          <ac:picMkLst>
            <pc:docMk/>
            <pc:sldMk cId="1813711241" sldId="293"/>
            <ac:picMk id="7" creationId="{F654E281-6384-1DA1-06C1-3A550EBA6547}"/>
          </ac:picMkLst>
        </pc:picChg>
        <pc:picChg chg="add del mod">
          <ac:chgData name="McLay, Jack" userId="817699af-052c-4809-971b-17deefc83d63" providerId="ADAL" clId="{7867867D-E752-46F2-8832-2B64C353E892}" dt="2023-06-12T14:21:59.805" v="1967" actId="478"/>
          <ac:picMkLst>
            <pc:docMk/>
            <pc:sldMk cId="1813711241" sldId="293"/>
            <ac:picMk id="10" creationId="{4E454CAA-988E-8721-C5D1-84924B9AB6C8}"/>
          </ac:picMkLst>
        </pc:picChg>
        <pc:picChg chg="add del mod">
          <ac:chgData name="McLay, Jack" userId="817699af-052c-4809-971b-17deefc83d63" providerId="ADAL" clId="{7867867D-E752-46F2-8832-2B64C353E892}" dt="2023-06-12T14:22:01.529" v="1968" actId="478"/>
          <ac:picMkLst>
            <pc:docMk/>
            <pc:sldMk cId="1813711241" sldId="293"/>
            <ac:picMk id="12" creationId="{BA4F8B4D-95A7-2B72-71E1-1A80559E2CFF}"/>
          </ac:picMkLst>
        </pc:picChg>
        <pc:picChg chg="add del mod">
          <ac:chgData name="McLay, Jack" userId="817699af-052c-4809-971b-17deefc83d63" providerId="ADAL" clId="{7867867D-E752-46F2-8832-2B64C353E892}" dt="2023-06-12T17:48:10.733" v="5221" actId="478"/>
          <ac:picMkLst>
            <pc:docMk/>
            <pc:sldMk cId="1813711241" sldId="293"/>
            <ac:picMk id="15" creationId="{5E3DF323-9335-E620-B727-C4BC752C728B}"/>
          </ac:picMkLst>
        </pc:picChg>
        <pc:picChg chg="add mod">
          <ac:chgData name="McLay, Jack" userId="817699af-052c-4809-971b-17deefc83d63" providerId="ADAL" clId="{7867867D-E752-46F2-8832-2B64C353E892}" dt="2023-06-12T14:23:58.717" v="1996" actId="1076"/>
          <ac:picMkLst>
            <pc:docMk/>
            <pc:sldMk cId="1813711241" sldId="293"/>
            <ac:picMk id="17" creationId="{816811F5-81AC-97EF-6B1E-A79C4DBEEC7E}"/>
          </ac:picMkLst>
        </pc:picChg>
        <pc:picChg chg="add mod">
          <ac:chgData name="McLay, Jack" userId="817699af-052c-4809-971b-17deefc83d63" providerId="ADAL" clId="{7867867D-E752-46F2-8832-2B64C353E892}" dt="2023-06-12T17:48:13.618" v="5223" actId="1076"/>
          <ac:picMkLst>
            <pc:docMk/>
            <pc:sldMk cId="1813711241" sldId="293"/>
            <ac:picMk id="18" creationId="{6D9CCC53-1511-ED65-90E9-CE02DBA09FBD}"/>
          </ac:picMkLst>
        </pc:picChg>
      </pc:sldChg>
      <pc:sldChg chg="addSp delSp modSp mod ord">
        <pc:chgData name="McLay, Jack" userId="817699af-052c-4809-971b-17deefc83d63" providerId="ADAL" clId="{7867867D-E752-46F2-8832-2B64C353E892}" dt="2023-06-12T17:08:53.600" v="4439"/>
        <pc:sldMkLst>
          <pc:docMk/>
          <pc:sldMk cId="981671777" sldId="296"/>
        </pc:sldMkLst>
        <pc:spChg chg="mod">
          <ac:chgData name="McLay, Jack" userId="817699af-052c-4809-971b-17deefc83d63" providerId="ADAL" clId="{7867867D-E752-46F2-8832-2B64C353E892}" dt="2023-06-12T15:45:09.259" v="4321" actId="20577"/>
          <ac:spMkLst>
            <pc:docMk/>
            <pc:sldMk cId="981671777" sldId="296"/>
            <ac:spMk id="2" creationId="{54176327-8CC4-4356-8BBB-DC4965CE9857}"/>
          </ac:spMkLst>
        </pc:spChg>
        <pc:spChg chg="add del mod">
          <ac:chgData name="McLay, Jack" userId="817699af-052c-4809-971b-17deefc83d63" providerId="ADAL" clId="{7867867D-E752-46F2-8832-2B64C353E892}" dt="2023-06-12T15:45:12.886" v="4322" actId="478"/>
          <ac:spMkLst>
            <pc:docMk/>
            <pc:sldMk cId="981671777" sldId="296"/>
            <ac:spMk id="5" creationId="{85D9F803-CDBC-C74C-AF1B-2B5937D1C241}"/>
          </ac:spMkLst>
        </pc:spChg>
        <pc:picChg chg="add del mod">
          <ac:chgData name="McLay, Jack" userId="817699af-052c-4809-971b-17deefc83d63" providerId="ADAL" clId="{7867867D-E752-46F2-8832-2B64C353E892}" dt="2023-06-12T15:44:35.797" v="4293" actId="22"/>
          <ac:picMkLst>
            <pc:docMk/>
            <pc:sldMk cId="981671777" sldId="296"/>
            <ac:picMk id="6" creationId="{4123CB47-A7FC-DCA8-A68D-F9603274FF9D}"/>
          </ac:picMkLst>
        </pc:picChg>
        <pc:picChg chg="add mod">
          <ac:chgData name="McLay, Jack" userId="817699af-052c-4809-971b-17deefc83d63" providerId="ADAL" clId="{7867867D-E752-46F2-8832-2B64C353E892}" dt="2023-06-12T15:45:39.344" v="4327" actId="1076"/>
          <ac:picMkLst>
            <pc:docMk/>
            <pc:sldMk cId="981671777" sldId="296"/>
            <ac:picMk id="8" creationId="{537238FE-F14C-259C-DA02-E24ED2FFF165}"/>
          </ac:picMkLst>
        </pc:picChg>
        <pc:picChg chg="add mod">
          <ac:chgData name="McLay, Jack" userId="817699af-052c-4809-971b-17deefc83d63" providerId="ADAL" clId="{7867867D-E752-46F2-8832-2B64C353E892}" dt="2023-06-12T15:46:02.825" v="4332" actId="1076"/>
          <ac:picMkLst>
            <pc:docMk/>
            <pc:sldMk cId="981671777" sldId="296"/>
            <ac:picMk id="10" creationId="{910AC616-ADFB-58FC-A100-9A7DE81FE35E}"/>
          </ac:picMkLst>
        </pc:picChg>
      </pc:sldChg>
      <pc:sldChg chg="modSp mod">
        <pc:chgData name="McLay, Jack" userId="817699af-052c-4809-971b-17deefc83d63" providerId="ADAL" clId="{7867867D-E752-46F2-8832-2B64C353E892}" dt="2023-06-12T18:05:38.057" v="6419" actId="20577"/>
        <pc:sldMkLst>
          <pc:docMk/>
          <pc:sldMk cId="280316088" sldId="299"/>
        </pc:sldMkLst>
        <pc:spChg chg="mod">
          <ac:chgData name="McLay, Jack" userId="817699af-052c-4809-971b-17deefc83d63" providerId="ADAL" clId="{7867867D-E752-46F2-8832-2B64C353E892}" dt="2023-06-12T18:05:38.057" v="6419" actId="20577"/>
          <ac:spMkLst>
            <pc:docMk/>
            <pc:sldMk cId="280316088" sldId="299"/>
            <ac:spMk id="3" creationId="{AB0AB2AC-B7E6-6849-9AE9-697369407F8F}"/>
          </ac:spMkLst>
        </pc:spChg>
        <pc:cxnChg chg="mod">
          <ac:chgData name="McLay, Jack" userId="817699af-052c-4809-971b-17deefc83d63" providerId="ADAL" clId="{7867867D-E752-46F2-8832-2B64C353E892}" dt="2023-06-12T13:03:50.583" v="5" actId="14100"/>
          <ac:cxnSpMkLst>
            <pc:docMk/>
            <pc:sldMk cId="280316088" sldId="299"/>
            <ac:cxnSpMk id="34" creationId="{840C43C7-E301-0196-0ECE-140996CE2BE6}"/>
          </ac:cxnSpMkLst>
        </pc:cxnChg>
      </pc:sldChg>
      <pc:sldChg chg="addSp modSp mod">
        <pc:chgData name="McLay, Jack" userId="817699af-052c-4809-971b-17deefc83d63" providerId="ADAL" clId="{7867867D-E752-46F2-8832-2B64C353E892}" dt="2023-06-12T18:05:50.802" v="6421" actId="20577"/>
        <pc:sldMkLst>
          <pc:docMk/>
          <pc:sldMk cId="1385553969" sldId="302"/>
        </pc:sldMkLst>
        <pc:spChg chg="mod">
          <ac:chgData name="McLay, Jack" userId="817699af-052c-4809-971b-17deefc83d63" providerId="ADAL" clId="{7867867D-E752-46F2-8832-2B64C353E892}" dt="2023-06-12T13:27:27.950" v="631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McLay, Jack" userId="817699af-052c-4809-971b-17deefc83d63" providerId="ADAL" clId="{7867867D-E752-46F2-8832-2B64C353E892}" dt="2023-06-12T18:05:50.802" v="6421" actId="20577"/>
          <ac:spMkLst>
            <pc:docMk/>
            <pc:sldMk cId="1385553969" sldId="302"/>
            <ac:spMk id="3" creationId="{AB0AB2AC-B7E6-6849-9AE9-697369407F8F}"/>
          </ac:spMkLst>
        </pc:spChg>
        <pc:spChg chg="mod">
          <ac:chgData name="McLay, Jack" userId="817699af-052c-4809-971b-17deefc83d63" providerId="ADAL" clId="{7867867D-E752-46F2-8832-2B64C353E892}" dt="2023-06-12T13:26:21.098" v="624" actId="1076"/>
          <ac:spMkLst>
            <pc:docMk/>
            <pc:sldMk cId="1385553969" sldId="302"/>
            <ac:spMk id="6" creationId="{772D0411-8FF8-C540-84AE-DBA0703D368C}"/>
          </ac:spMkLst>
        </pc:spChg>
        <pc:spChg chg="add mod">
          <ac:chgData name="McLay, Jack" userId="817699af-052c-4809-971b-17deefc83d63" providerId="ADAL" clId="{7867867D-E752-46F2-8832-2B64C353E892}" dt="2023-06-12T13:22:00.993" v="421" actId="571"/>
          <ac:spMkLst>
            <pc:docMk/>
            <pc:sldMk cId="1385553969" sldId="302"/>
            <ac:spMk id="17" creationId="{1A45A32F-12D8-8201-531E-3E175C64B1A3}"/>
          </ac:spMkLst>
        </pc:spChg>
        <pc:picChg chg="add mod">
          <ac:chgData name="McLay, Jack" userId="817699af-052c-4809-971b-17deefc83d63" providerId="ADAL" clId="{7867867D-E752-46F2-8832-2B64C353E892}" dt="2023-06-12T13:25:20.320" v="609" actId="1076"/>
          <ac:picMkLst>
            <pc:docMk/>
            <pc:sldMk cId="1385553969" sldId="302"/>
            <ac:picMk id="7" creationId="{6D0C2BDF-85E6-66E5-B348-94DDDEFFD61B}"/>
          </ac:picMkLst>
        </pc:picChg>
        <pc:picChg chg="add mod">
          <ac:chgData name="McLay, Jack" userId="817699af-052c-4809-971b-17deefc83d63" providerId="ADAL" clId="{7867867D-E752-46F2-8832-2B64C353E892}" dt="2023-06-12T13:25:22.149" v="610" actId="1076"/>
          <ac:picMkLst>
            <pc:docMk/>
            <pc:sldMk cId="1385553969" sldId="302"/>
            <ac:picMk id="9" creationId="{C6647E8D-4D3B-927F-1304-12A8334D388C}"/>
          </ac:picMkLst>
        </pc:picChg>
        <pc:picChg chg="add mod">
          <ac:chgData name="McLay, Jack" userId="817699af-052c-4809-971b-17deefc83d63" providerId="ADAL" clId="{7867867D-E752-46F2-8832-2B64C353E892}" dt="2023-06-12T13:25:24.901" v="611" actId="1076"/>
          <ac:picMkLst>
            <pc:docMk/>
            <pc:sldMk cId="1385553969" sldId="302"/>
            <ac:picMk id="12" creationId="{A37383BF-4C0D-A5AA-2B42-A91195E6DE73}"/>
          </ac:picMkLst>
        </pc:picChg>
        <pc:picChg chg="add mod">
          <ac:chgData name="McLay, Jack" userId="817699af-052c-4809-971b-17deefc83d63" providerId="ADAL" clId="{7867867D-E752-46F2-8832-2B64C353E892}" dt="2023-06-12T13:25:24.901" v="611" actId="1076"/>
          <ac:picMkLst>
            <pc:docMk/>
            <pc:sldMk cId="1385553969" sldId="302"/>
            <ac:picMk id="14" creationId="{62350736-7FE0-76B5-B8CA-CE75396EC101}"/>
          </ac:picMkLst>
        </pc:picChg>
        <pc:picChg chg="add mod">
          <ac:chgData name="McLay, Jack" userId="817699af-052c-4809-971b-17deefc83d63" providerId="ADAL" clId="{7867867D-E752-46F2-8832-2B64C353E892}" dt="2023-06-12T13:23:46.550" v="503" actId="1076"/>
          <ac:picMkLst>
            <pc:docMk/>
            <pc:sldMk cId="1385553969" sldId="302"/>
            <ac:picMk id="16" creationId="{43AA4CCD-267F-BCC6-F8A4-D813D047AACD}"/>
          </ac:picMkLst>
        </pc:picChg>
        <pc:picChg chg="add mod">
          <ac:chgData name="McLay, Jack" userId="817699af-052c-4809-971b-17deefc83d63" providerId="ADAL" clId="{7867867D-E752-46F2-8832-2B64C353E892}" dt="2023-06-12T13:22:00.993" v="421" actId="571"/>
          <ac:picMkLst>
            <pc:docMk/>
            <pc:sldMk cId="1385553969" sldId="302"/>
            <ac:picMk id="18" creationId="{FC718BD9-8D61-B6BA-3033-1759C80A447F}"/>
          </ac:picMkLst>
        </pc:picChg>
        <pc:picChg chg="add mod">
          <ac:chgData name="McLay, Jack" userId="817699af-052c-4809-971b-17deefc83d63" providerId="ADAL" clId="{7867867D-E752-46F2-8832-2B64C353E892}" dt="2023-06-12T13:22:00.993" v="421" actId="571"/>
          <ac:picMkLst>
            <pc:docMk/>
            <pc:sldMk cId="1385553969" sldId="302"/>
            <ac:picMk id="19" creationId="{DDBEBD4C-3F2B-3025-7131-49335CAED8FA}"/>
          </ac:picMkLst>
        </pc:picChg>
        <pc:picChg chg="add mod">
          <ac:chgData name="McLay, Jack" userId="817699af-052c-4809-971b-17deefc83d63" providerId="ADAL" clId="{7867867D-E752-46F2-8832-2B64C353E892}" dt="2023-06-12T13:26:14.283" v="621" actId="1076"/>
          <ac:picMkLst>
            <pc:docMk/>
            <pc:sldMk cId="1385553969" sldId="302"/>
            <ac:picMk id="21" creationId="{9CFC35D5-7236-6019-3509-CD5EFB071897}"/>
          </ac:picMkLst>
        </pc:picChg>
        <pc:picChg chg="add mod">
          <ac:chgData name="McLay, Jack" userId="817699af-052c-4809-971b-17deefc83d63" providerId="ADAL" clId="{7867867D-E752-46F2-8832-2B64C353E892}" dt="2023-06-12T13:26:25.551" v="625" actId="1076"/>
          <ac:picMkLst>
            <pc:docMk/>
            <pc:sldMk cId="1385553969" sldId="302"/>
            <ac:picMk id="23" creationId="{50553A88-4C3F-6B60-4169-B788DBB12A90}"/>
          </ac:picMkLst>
        </pc:picChg>
        <pc:cxnChg chg="add">
          <ac:chgData name="McLay, Jack" userId="817699af-052c-4809-971b-17deefc83d63" providerId="ADAL" clId="{7867867D-E752-46F2-8832-2B64C353E892}" dt="2023-06-12T13:26:34.636" v="626" actId="11529"/>
          <ac:cxnSpMkLst>
            <pc:docMk/>
            <pc:sldMk cId="1385553969" sldId="302"/>
            <ac:cxnSpMk id="25" creationId="{DA15F248-30E8-2576-403B-7F036978A24C}"/>
          </ac:cxnSpMkLst>
        </pc:cxnChg>
        <pc:cxnChg chg="add">
          <ac:chgData name="McLay, Jack" userId="817699af-052c-4809-971b-17deefc83d63" providerId="ADAL" clId="{7867867D-E752-46F2-8832-2B64C353E892}" dt="2023-06-12T13:26:43.108" v="627" actId="11529"/>
          <ac:cxnSpMkLst>
            <pc:docMk/>
            <pc:sldMk cId="1385553969" sldId="302"/>
            <ac:cxnSpMk id="27" creationId="{54A6F9C0-E572-C16A-C4B3-503ACEA6E590}"/>
          </ac:cxnSpMkLst>
        </pc:cxnChg>
        <pc:cxnChg chg="add">
          <ac:chgData name="McLay, Jack" userId="817699af-052c-4809-971b-17deefc83d63" providerId="ADAL" clId="{7867867D-E752-46F2-8832-2B64C353E892}" dt="2023-06-12T13:27:16.828" v="629" actId="11529"/>
          <ac:cxnSpMkLst>
            <pc:docMk/>
            <pc:sldMk cId="1385553969" sldId="302"/>
            <ac:cxnSpMk id="29" creationId="{B2BC421F-E12D-AA43-502B-894D01944F63}"/>
          </ac:cxnSpMkLst>
        </pc:cxnChg>
        <pc:cxnChg chg="add mod">
          <ac:chgData name="McLay, Jack" userId="817699af-052c-4809-971b-17deefc83d63" providerId="ADAL" clId="{7867867D-E752-46F2-8832-2B64C353E892}" dt="2023-06-12T13:27:45.280" v="633" actId="14100"/>
          <ac:cxnSpMkLst>
            <pc:docMk/>
            <pc:sldMk cId="1385553969" sldId="302"/>
            <ac:cxnSpMk id="31" creationId="{C14D7E27-8FB9-9AAD-E8B9-98125710129A}"/>
          </ac:cxnSpMkLst>
        </pc:cxnChg>
        <pc:cxnChg chg="add mod">
          <ac:chgData name="McLay, Jack" userId="817699af-052c-4809-971b-17deefc83d63" providerId="ADAL" clId="{7867867D-E752-46F2-8832-2B64C353E892}" dt="2023-06-12T13:28:00.625" v="635" actId="14100"/>
          <ac:cxnSpMkLst>
            <pc:docMk/>
            <pc:sldMk cId="1385553969" sldId="302"/>
            <ac:cxnSpMk id="34" creationId="{340B1C67-0DDF-EFFE-F812-583384E37979}"/>
          </ac:cxnSpMkLst>
        </pc:cxnChg>
        <pc:cxnChg chg="add">
          <ac:chgData name="McLay, Jack" userId="817699af-052c-4809-971b-17deefc83d63" providerId="ADAL" clId="{7867867D-E752-46F2-8832-2B64C353E892}" dt="2023-06-12T13:28:09.376" v="636" actId="11529"/>
          <ac:cxnSpMkLst>
            <pc:docMk/>
            <pc:sldMk cId="1385553969" sldId="302"/>
            <ac:cxnSpMk id="37" creationId="{31D9FEA5-9DD7-94B2-8E08-4AE2D30628E8}"/>
          </ac:cxnSpMkLst>
        </pc:cxnChg>
      </pc:sldChg>
      <pc:sldChg chg="addSp modSp mod">
        <pc:chgData name="McLay, Jack" userId="817699af-052c-4809-971b-17deefc83d63" providerId="ADAL" clId="{7867867D-E752-46F2-8832-2B64C353E892}" dt="2023-06-12T18:07:52.038" v="6435" actId="20577"/>
        <pc:sldMkLst>
          <pc:docMk/>
          <pc:sldMk cId="334532777" sldId="303"/>
        </pc:sldMkLst>
        <pc:spChg chg="mod">
          <ac:chgData name="McLay, Jack" userId="817699af-052c-4809-971b-17deefc83d63" providerId="ADAL" clId="{7867867D-E752-46F2-8832-2B64C353E892}" dt="2023-06-12T18:07:52.038" v="6435" actId="20577"/>
          <ac:spMkLst>
            <pc:docMk/>
            <pc:sldMk cId="334532777" sldId="303"/>
            <ac:spMk id="5" creationId="{1B07C49E-AFFC-EC46-8930-E4D428F5F943}"/>
          </ac:spMkLst>
        </pc:spChg>
        <pc:spChg chg="add mod">
          <ac:chgData name="McLay, Jack" userId="817699af-052c-4809-971b-17deefc83d63" providerId="ADAL" clId="{7867867D-E752-46F2-8832-2B64C353E892}" dt="2023-06-12T13:59:34.962" v="1446" actId="1076"/>
          <ac:spMkLst>
            <pc:docMk/>
            <pc:sldMk cId="334532777" sldId="303"/>
            <ac:spMk id="7" creationId="{FBA59B6D-3945-6871-7DA1-3B686DAF2E66}"/>
          </ac:spMkLst>
        </pc:spChg>
        <pc:spChg chg="add mod">
          <ac:chgData name="McLay, Jack" userId="817699af-052c-4809-971b-17deefc83d63" providerId="ADAL" clId="{7867867D-E752-46F2-8832-2B64C353E892}" dt="2023-06-12T14:00:23.642" v="1544" actId="1076"/>
          <ac:spMkLst>
            <pc:docMk/>
            <pc:sldMk cId="334532777" sldId="303"/>
            <ac:spMk id="10" creationId="{1923704A-FE8C-B0B1-C7DC-FF6FB01A2A07}"/>
          </ac:spMkLst>
        </pc:spChg>
        <pc:spChg chg="add mod">
          <ac:chgData name="McLay, Jack" userId="817699af-052c-4809-971b-17deefc83d63" providerId="ADAL" clId="{7867867D-E752-46F2-8832-2B64C353E892}" dt="2023-06-12T14:02:26.296" v="1645" actId="33524"/>
          <ac:spMkLst>
            <pc:docMk/>
            <pc:sldMk cId="334532777" sldId="303"/>
            <ac:spMk id="13" creationId="{D463168F-3E03-C3CC-A75D-A09BC0BB756E}"/>
          </ac:spMkLst>
        </pc:spChg>
        <pc:picChg chg="add mod">
          <ac:chgData name="McLay, Jack" userId="817699af-052c-4809-971b-17deefc83d63" providerId="ADAL" clId="{7867867D-E752-46F2-8832-2B64C353E892}" dt="2023-06-12T13:59:26.101" v="1441" actId="14100"/>
          <ac:picMkLst>
            <pc:docMk/>
            <pc:sldMk cId="334532777" sldId="303"/>
            <ac:picMk id="6" creationId="{FA316732-E4B0-73D8-DA3B-F6F443D99BF4}"/>
          </ac:picMkLst>
        </pc:picChg>
        <pc:picChg chg="add mod">
          <ac:chgData name="McLay, Jack" userId="817699af-052c-4809-971b-17deefc83d63" providerId="ADAL" clId="{7867867D-E752-46F2-8832-2B64C353E892}" dt="2023-06-12T13:59:31.981" v="1445" actId="14100"/>
          <ac:picMkLst>
            <pc:docMk/>
            <pc:sldMk cId="334532777" sldId="303"/>
            <ac:picMk id="9" creationId="{913D7EDA-7B8E-A433-4CC3-8385C9398C25}"/>
          </ac:picMkLst>
        </pc:picChg>
        <pc:picChg chg="add mod">
          <ac:chgData name="McLay, Jack" userId="817699af-052c-4809-971b-17deefc83d63" providerId="ADAL" clId="{7867867D-E752-46F2-8832-2B64C353E892}" dt="2023-06-12T14:01:30.988" v="1550" actId="1076"/>
          <ac:picMkLst>
            <pc:docMk/>
            <pc:sldMk cId="334532777" sldId="303"/>
            <ac:picMk id="12" creationId="{545C3B35-5A2A-9E8D-BE87-342F4A43D3FA}"/>
          </ac:picMkLst>
        </pc:picChg>
      </pc:sldChg>
      <pc:sldChg chg="addSp delSp modSp mod">
        <pc:chgData name="McLay, Jack" userId="817699af-052c-4809-971b-17deefc83d63" providerId="ADAL" clId="{7867867D-E752-46F2-8832-2B64C353E892}" dt="2023-06-12T15:32:27.605" v="4204" actId="1076"/>
        <pc:sldMkLst>
          <pc:docMk/>
          <pc:sldMk cId="3869789237" sldId="304"/>
        </pc:sldMkLst>
        <pc:spChg chg="mod">
          <ac:chgData name="McLay, Jack" userId="817699af-052c-4809-971b-17deefc83d63" providerId="ADAL" clId="{7867867D-E752-46F2-8832-2B64C353E892}" dt="2023-06-12T15:32:27.605" v="4204" actId="1076"/>
          <ac:spMkLst>
            <pc:docMk/>
            <pc:sldMk cId="3869789237" sldId="304"/>
            <ac:spMk id="3" creationId="{373827F3-F386-AA4E-80ED-D86DEF8C158D}"/>
          </ac:spMkLst>
        </pc:spChg>
        <pc:picChg chg="add del mod">
          <ac:chgData name="McLay, Jack" userId="817699af-052c-4809-971b-17deefc83d63" providerId="ADAL" clId="{7867867D-E752-46F2-8832-2B64C353E892}" dt="2023-06-12T15:32:22.268" v="4201" actId="478"/>
          <ac:picMkLst>
            <pc:docMk/>
            <pc:sldMk cId="3869789237" sldId="304"/>
            <ac:picMk id="6" creationId="{0FDCA2BA-1939-67DE-88E9-BDA401917A31}"/>
          </ac:picMkLst>
        </pc:picChg>
        <pc:picChg chg="add mod">
          <ac:chgData name="McLay, Jack" userId="817699af-052c-4809-971b-17deefc83d63" providerId="ADAL" clId="{7867867D-E752-46F2-8832-2B64C353E892}" dt="2023-06-12T15:32:25.431" v="4203" actId="1076"/>
          <ac:picMkLst>
            <pc:docMk/>
            <pc:sldMk cId="3869789237" sldId="304"/>
            <ac:picMk id="7" creationId="{72501B6C-1B0B-FB5A-9A17-5AB20287CDD0}"/>
          </ac:picMkLst>
        </pc:picChg>
      </pc:sldChg>
      <pc:sldChg chg="addSp delSp modSp mod">
        <pc:chgData name="McLay, Jack" userId="817699af-052c-4809-971b-17deefc83d63" providerId="ADAL" clId="{7867867D-E752-46F2-8832-2B64C353E892}" dt="2023-06-12T15:32:48.301" v="4210" actId="1076"/>
        <pc:sldMkLst>
          <pc:docMk/>
          <pc:sldMk cId="80090182" sldId="305"/>
        </pc:sldMkLst>
        <pc:spChg chg="mod">
          <ac:chgData name="McLay, Jack" userId="817699af-052c-4809-971b-17deefc83d63" providerId="ADAL" clId="{7867867D-E752-46F2-8832-2B64C353E892}" dt="2023-06-12T15:32:43.135" v="4207" actId="1076"/>
          <ac:spMkLst>
            <pc:docMk/>
            <pc:sldMk cId="80090182" sldId="305"/>
            <ac:spMk id="3" creationId="{373827F3-F386-AA4E-80ED-D86DEF8C158D}"/>
          </ac:spMkLst>
        </pc:spChg>
        <pc:picChg chg="add del mod">
          <ac:chgData name="McLay, Jack" userId="817699af-052c-4809-971b-17deefc83d63" providerId="ADAL" clId="{7867867D-E752-46F2-8832-2B64C353E892}" dt="2023-06-12T15:32:40.739" v="4205" actId="478"/>
          <ac:picMkLst>
            <pc:docMk/>
            <pc:sldMk cId="80090182" sldId="305"/>
            <ac:picMk id="6" creationId="{70A3728E-9779-949E-79CC-1175ABC09B40}"/>
          </ac:picMkLst>
        </pc:picChg>
        <pc:picChg chg="add mod">
          <ac:chgData name="McLay, Jack" userId="817699af-052c-4809-971b-17deefc83d63" providerId="ADAL" clId="{7867867D-E752-46F2-8832-2B64C353E892}" dt="2023-06-12T15:32:48.301" v="4210" actId="1076"/>
          <ac:picMkLst>
            <pc:docMk/>
            <pc:sldMk cId="80090182" sldId="305"/>
            <ac:picMk id="7" creationId="{AEB60344-1700-8582-CDB1-7F07793A6EF4}"/>
          </ac:picMkLst>
        </pc:picChg>
      </pc:sldChg>
      <pc:sldChg chg="addSp modSp mod">
        <pc:chgData name="McLay, Jack" userId="817699af-052c-4809-971b-17deefc83d63" providerId="ADAL" clId="{7867867D-E752-46F2-8832-2B64C353E892}" dt="2023-06-12T14:55:03.726" v="3967" actId="20577"/>
        <pc:sldMkLst>
          <pc:docMk/>
          <pc:sldMk cId="3145340593" sldId="306"/>
        </pc:sldMkLst>
        <pc:spChg chg="mod">
          <ac:chgData name="McLay, Jack" userId="817699af-052c-4809-971b-17deefc83d63" providerId="ADAL" clId="{7867867D-E752-46F2-8832-2B64C353E892}" dt="2023-06-12T14:55:03.726" v="3967" actId="20577"/>
          <ac:spMkLst>
            <pc:docMk/>
            <pc:sldMk cId="3145340593" sldId="306"/>
            <ac:spMk id="3" creationId="{373827F3-F386-AA4E-80ED-D86DEF8C158D}"/>
          </ac:spMkLst>
        </pc:spChg>
        <pc:picChg chg="add mod">
          <ac:chgData name="McLay, Jack" userId="817699af-052c-4809-971b-17deefc83d63" providerId="ADAL" clId="{7867867D-E752-46F2-8832-2B64C353E892}" dt="2023-06-12T14:53:23.763" v="3652" actId="1076"/>
          <ac:picMkLst>
            <pc:docMk/>
            <pc:sldMk cId="3145340593" sldId="306"/>
            <ac:picMk id="6" creationId="{F2D02722-7943-53D3-C8B8-55393F8CCBE8}"/>
          </ac:picMkLst>
        </pc:picChg>
      </pc:sldChg>
      <pc:sldChg chg="addSp modSp mod">
        <pc:chgData name="McLay, Jack" userId="817699af-052c-4809-971b-17deefc83d63" providerId="ADAL" clId="{7867867D-E752-46F2-8832-2B64C353E892}" dt="2023-06-12T14:49:12.631" v="3650" actId="20577"/>
        <pc:sldMkLst>
          <pc:docMk/>
          <pc:sldMk cId="1106727586" sldId="307"/>
        </pc:sldMkLst>
        <pc:spChg chg="mod">
          <ac:chgData name="McLay, Jack" userId="817699af-052c-4809-971b-17deefc83d63" providerId="ADAL" clId="{7867867D-E752-46F2-8832-2B64C353E892}" dt="2023-06-12T14:49:12.631" v="3650" actId="20577"/>
          <ac:spMkLst>
            <pc:docMk/>
            <pc:sldMk cId="1106727586" sldId="307"/>
            <ac:spMk id="3" creationId="{373827F3-F386-AA4E-80ED-D86DEF8C158D}"/>
          </ac:spMkLst>
        </pc:spChg>
        <pc:picChg chg="add mod">
          <ac:chgData name="McLay, Jack" userId="817699af-052c-4809-971b-17deefc83d63" providerId="ADAL" clId="{7867867D-E752-46F2-8832-2B64C353E892}" dt="2023-06-12T14:48:11.141" v="3392" actId="1076"/>
          <ac:picMkLst>
            <pc:docMk/>
            <pc:sldMk cId="1106727586" sldId="307"/>
            <ac:picMk id="6" creationId="{9472477B-26EF-CE89-99A8-95741A63298A}"/>
          </ac:picMkLst>
        </pc:picChg>
      </pc:sldChg>
      <pc:sldChg chg="addSp modSp mod">
        <pc:chgData name="McLay, Jack" userId="817699af-052c-4809-971b-17deefc83d63" providerId="ADAL" clId="{7867867D-E752-46F2-8832-2B64C353E892}" dt="2023-06-12T14:56:59.638" v="4114" actId="33524"/>
        <pc:sldMkLst>
          <pc:docMk/>
          <pc:sldMk cId="706594483" sldId="308"/>
        </pc:sldMkLst>
        <pc:spChg chg="mod">
          <ac:chgData name="McLay, Jack" userId="817699af-052c-4809-971b-17deefc83d63" providerId="ADAL" clId="{7867867D-E752-46F2-8832-2B64C353E892}" dt="2023-06-12T14:56:59.638" v="4114" actId="33524"/>
          <ac:spMkLst>
            <pc:docMk/>
            <pc:sldMk cId="706594483" sldId="308"/>
            <ac:spMk id="3" creationId="{373827F3-F386-AA4E-80ED-D86DEF8C158D}"/>
          </ac:spMkLst>
        </pc:spChg>
        <pc:picChg chg="add mod">
          <ac:chgData name="McLay, Jack" userId="817699af-052c-4809-971b-17deefc83d63" providerId="ADAL" clId="{7867867D-E752-46F2-8832-2B64C353E892}" dt="2023-06-12T14:56:20.996" v="3971" actId="1076"/>
          <ac:picMkLst>
            <pc:docMk/>
            <pc:sldMk cId="706594483" sldId="308"/>
            <ac:picMk id="6" creationId="{A9679DD7-352D-BCDD-EE9A-AAA5462D188D}"/>
          </ac:picMkLst>
        </pc:picChg>
      </pc:sldChg>
      <pc:sldChg chg="addSp modSp mod">
        <pc:chgData name="McLay, Jack" userId="817699af-052c-4809-971b-17deefc83d63" providerId="ADAL" clId="{7867867D-E752-46F2-8832-2B64C353E892}" dt="2023-06-12T15:02:03.581" v="4126" actId="1076"/>
        <pc:sldMkLst>
          <pc:docMk/>
          <pc:sldMk cId="1794738657" sldId="309"/>
        </pc:sldMkLst>
        <pc:spChg chg="mod">
          <ac:chgData name="McLay, Jack" userId="817699af-052c-4809-971b-17deefc83d63" providerId="ADAL" clId="{7867867D-E752-46F2-8832-2B64C353E892}" dt="2023-06-12T14:59:04.616" v="4122" actId="20577"/>
          <ac:spMkLst>
            <pc:docMk/>
            <pc:sldMk cId="1794738657" sldId="309"/>
            <ac:spMk id="5" creationId="{1B07C49E-AFFC-EC46-8930-E4D428F5F943}"/>
          </ac:spMkLst>
        </pc:spChg>
        <pc:picChg chg="add mod">
          <ac:chgData name="McLay, Jack" userId="817699af-052c-4809-971b-17deefc83d63" providerId="ADAL" clId="{7867867D-E752-46F2-8832-2B64C353E892}" dt="2023-06-12T15:02:03.581" v="4126" actId="1076"/>
          <ac:picMkLst>
            <pc:docMk/>
            <pc:sldMk cId="1794738657" sldId="309"/>
            <ac:picMk id="6" creationId="{0FECAAB5-83A6-A8E3-6211-BDB9B3E975CE}"/>
          </ac:picMkLst>
        </pc:picChg>
      </pc:sldChg>
      <pc:sldChg chg="addSp modSp mod">
        <pc:chgData name="McLay, Jack" userId="817699af-052c-4809-971b-17deefc83d63" providerId="ADAL" clId="{7867867D-E752-46F2-8832-2B64C353E892}" dt="2023-06-12T15:04:38.987" v="4134" actId="1076"/>
        <pc:sldMkLst>
          <pc:docMk/>
          <pc:sldMk cId="4010014743" sldId="310"/>
        </pc:sldMkLst>
        <pc:spChg chg="mod">
          <ac:chgData name="McLay, Jack" userId="817699af-052c-4809-971b-17deefc83d63" providerId="ADAL" clId="{7867867D-E752-46F2-8832-2B64C353E892}" dt="2023-06-12T15:02:11.656" v="4128" actId="20577"/>
          <ac:spMkLst>
            <pc:docMk/>
            <pc:sldMk cId="4010014743" sldId="310"/>
            <ac:spMk id="5" creationId="{1B07C49E-AFFC-EC46-8930-E4D428F5F943}"/>
          </ac:spMkLst>
        </pc:spChg>
        <pc:picChg chg="add mod">
          <ac:chgData name="McLay, Jack" userId="817699af-052c-4809-971b-17deefc83d63" providerId="ADAL" clId="{7867867D-E752-46F2-8832-2B64C353E892}" dt="2023-06-12T15:04:38.987" v="4134" actId="1076"/>
          <ac:picMkLst>
            <pc:docMk/>
            <pc:sldMk cId="4010014743" sldId="310"/>
            <ac:picMk id="6" creationId="{AE2B5A9B-F0EB-0B1C-6B7E-E9FE64389A2E}"/>
          </ac:picMkLst>
        </pc:picChg>
      </pc:sldChg>
      <pc:sldChg chg="addSp modSp mod">
        <pc:chgData name="McLay, Jack" userId="817699af-052c-4809-971b-17deefc83d63" providerId="ADAL" clId="{7867867D-E752-46F2-8832-2B64C353E892}" dt="2023-06-12T15:05:07.920" v="4138" actId="1076"/>
        <pc:sldMkLst>
          <pc:docMk/>
          <pc:sldMk cId="2735560525" sldId="311"/>
        </pc:sldMkLst>
        <pc:spChg chg="mod">
          <ac:chgData name="McLay, Jack" userId="817699af-052c-4809-971b-17deefc83d63" providerId="ADAL" clId="{7867867D-E752-46F2-8832-2B64C353E892}" dt="2023-06-12T15:04:46.439" v="4135" actId="20577"/>
          <ac:spMkLst>
            <pc:docMk/>
            <pc:sldMk cId="2735560525" sldId="311"/>
            <ac:spMk id="5" creationId="{1B07C49E-AFFC-EC46-8930-E4D428F5F943}"/>
          </ac:spMkLst>
        </pc:spChg>
        <pc:picChg chg="add mod">
          <ac:chgData name="McLay, Jack" userId="817699af-052c-4809-971b-17deefc83d63" providerId="ADAL" clId="{7867867D-E752-46F2-8832-2B64C353E892}" dt="2023-06-12T15:05:07.920" v="4138" actId="1076"/>
          <ac:picMkLst>
            <pc:docMk/>
            <pc:sldMk cId="2735560525" sldId="311"/>
            <ac:picMk id="6" creationId="{5C21E277-4D83-3561-FCDA-73EBF9A6EB69}"/>
          </ac:picMkLst>
        </pc:picChg>
      </pc:sldChg>
      <pc:sldChg chg="addSp delSp modSp mod">
        <pc:chgData name="McLay, Jack" userId="817699af-052c-4809-971b-17deefc83d63" providerId="ADAL" clId="{7867867D-E752-46F2-8832-2B64C353E892}" dt="2023-06-12T15:10:25.123" v="4149" actId="1076"/>
        <pc:sldMkLst>
          <pc:docMk/>
          <pc:sldMk cId="1434679925" sldId="312"/>
        </pc:sldMkLst>
        <pc:spChg chg="mod">
          <ac:chgData name="McLay, Jack" userId="817699af-052c-4809-971b-17deefc83d63" providerId="ADAL" clId="{7867867D-E752-46F2-8832-2B64C353E892}" dt="2023-06-12T15:09:10.009" v="4142" actId="1076"/>
          <ac:spMkLst>
            <pc:docMk/>
            <pc:sldMk cId="1434679925" sldId="312"/>
            <ac:spMk id="5" creationId="{1B07C49E-AFFC-EC46-8930-E4D428F5F943}"/>
          </ac:spMkLst>
        </pc:spChg>
        <pc:picChg chg="add del mod">
          <ac:chgData name="McLay, Jack" userId="817699af-052c-4809-971b-17deefc83d63" providerId="ADAL" clId="{7867867D-E752-46F2-8832-2B64C353E892}" dt="2023-06-12T15:10:07.978" v="4144" actId="478"/>
          <ac:picMkLst>
            <pc:docMk/>
            <pc:sldMk cId="1434679925" sldId="312"/>
            <ac:picMk id="6" creationId="{40D72AF9-E1AA-33C0-FBBE-A66714C5FBE8}"/>
          </ac:picMkLst>
        </pc:picChg>
        <pc:picChg chg="add mod">
          <ac:chgData name="McLay, Jack" userId="817699af-052c-4809-971b-17deefc83d63" providerId="ADAL" clId="{7867867D-E752-46F2-8832-2B64C353E892}" dt="2023-06-12T15:10:25.123" v="4149" actId="1076"/>
          <ac:picMkLst>
            <pc:docMk/>
            <pc:sldMk cId="1434679925" sldId="312"/>
            <ac:picMk id="8" creationId="{9B0A22A0-3DBE-86CB-33E8-DE08F4B81403}"/>
          </ac:picMkLst>
        </pc:picChg>
      </pc:sldChg>
      <pc:sldChg chg="addSp modSp mod">
        <pc:chgData name="McLay, Jack" userId="817699af-052c-4809-971b-17deefc83d63" providerId="ADAL" clId="{7867867D-E752-46F2-8832-2B64C353E892}" dt="2023-06-12T15:12:55.462" v="4159" actId="1076"/>
        <pc:sldMkLst>
          <pc:docMk/>
          <pc:sldMk cId="1756972646" sldId="313"/>
        </pc:sldMkLst>
        <pc:spChg chg="mod">
          <ac:chgData name="McLay, Jack" userId="817699af-052c-4809-971b-17deefc83d63" providerId="ADAL" clId="{7867867D-E752-46F2-8832-2B64C353E892}" dt="2023-06-12T15:12:34.354" v="4157" actId="20577"/>
          <ac:spMkLst>
            <pc:docMk/>
            <pc:sldMk cId="1756972646" sldId="313"/>
            <ac:spMk id="5" creationId="{1B07C49E-AFFC-EC46-8930-E4D428F5F943}"/>
          </ac:spMkLst>
        </pc:spChg>
        <pc:picChg chg="add mod">
          <ac:chgData name="McLay, Jack" userId="817699af-052c-4809-971b-17deefc83d63" providerId="ADAL" clId="{7867867D-E752-46F2-8832-2B64C353E892}" dt="2023-06-12T15:12:55.462" v="4159" actId="1076"/>
          <ac:picMkLst>
            <pc:docMk/>
            <pc:sldMk cId="1756972646" sldId="313"/>
            <ac:picMk id="6" creationId="{E6094D29-5686-9AB2-8934-0C1522EE1D74}"/>
          </ac:picMkLst>
        </pc:picChg>
      </pc:sldChg>
      <pc:sldChg chg="addSp modSp mod">
        <pc:chgData name="McLay, Jack" userId="817699af-052c-4809-971b-17deefc83d63" providerId="ADAL" clId="{7867867D-E752-46F2-8832-2B64C353E892}" dt="2023-06-12T15:11:03.722" v="4156" actId="1076"/>
        <pc:sldMkLst>
          <pc:docMk/>
          <pc:sldMk cId="639399535" sldId="314"/>
        </pc:sldMkLst>
        <pc:spChg chg="mod">
          <ac:chgData name="McLay, Jack" userId="817699af-052c-4809-971b-17deefc83d63" providerId="ADAL" clId="{7867867D-E752-46F2-8832-2B64C353E892}" dt="2023-06-12T15:11:01.841" v="4155" actId="1076"/>
          <ac:spMkLst>
            <pc:docMk/>
            <pc:sldMk cId="639399535" sldId="314"/>
            <ac:spMk id="5" creationId="{1B07C49E-AFFC-EC46-8930-E4D428F5F943}"/>
          </ac:spMkLst>
        </pc:spChg>
        <pc:picChg chg="add mod">
          <ac:chgData name="McLay, Jack" userId="817699af-052c-4809-971b-17deefc83d63" providerId="ADAL" clId="{7867867D-E752-46F2-8832-2B64C353E892}" dt="2023-06-12T15:11:03.722" v="4156" actId="1076"/>
          <ac:picMkLst>
            <pc:docMk/>
            <pc:sldMk cId="639399535" sldId="314"/>
            <ac:picMk id="3" creationId="{F4FA9012-A9FD-EB6C-E66D-77C5F4949F3A}"/>
          </ac:picMkLst>
        </pc:picChg>
      </pc:sldChg>
      <pc:sldChg chg="addSp modSp mod">
        <pc:chgData name="McLay, Jack" userId="817699af-052c-4809-971b-17deefc83d63" providerId="ADAL" clId="{7867867D-E752-46F2-8832-2B64C353E892}" dt="2023-06-12T15:16:30.029" v="4165" actId="1076"/>
        <pc:sldMkLst>
          <pc:docMk/>
          <pc:sldMk cId="3566646398" sldId="315"/>
        </pc:sldMkLst>
        <pc:spChg chg="mod">
          <ac:chgData name="McLay, Jack" userId="817699af-052c-4809-971b-17deefc83d63" providerId="ADAL" clId="{7867867D-E752-46F2-8832-2B64C353E892}" dt="2023-06-12T15:16:30.029" v="4165" actId="1076"/>
          <ac:spMkLst>
            <pc:docMk/>
            <pc:sldMk cId="3566646398" sldId="315"/>
            <ac:spMk id="5" creationId="{1B07C49E-AFFC-EC46-8930-E4D428F5F943}"/>
          </ac:spMkLst>
        </pc:spChg>
        <pc:picChg chg="add mod">
          <ac:chgData name="McLay, Jack" userId="817699af-052c-4809-971b-17deefc83d63" providerId="ADAL" clId="{7867867D-E752-46F2-8832-2B64C353E892}" dt="2023-06-12T15:16:27.360" v="4164" actId="1076"/>
          <ac:picMkLst>
            <pc:docMk/>
            <pc:sldMk cId="3566646398" sldId="315"/>
            <ac:picMk id="6" creationId="{310A7B5F-003E-FA3B-9281-1E5688848CF1}"/>
          </ac:picMkLst>
        </pc:picChg>
      </pc:sldChg>
      <pc:sldChg chg="addSp delSp modSp mod">
        <pc:chgData name="McLay, Jack" userId="817699af-052c-4809-971b-17deefc83d63" providerId="ADAL" clId="{7867867D-E752-46F2-8832-2B64C353E892}" dt="2023-06-12T15:27:25.139" v="4173" actId="1076"/>
        <pc:sldMkLst>
          <pc:docMk/>
          <pc:sldMk cId="1398439132" sldId="316"/>
        </pc:sldMkLst>
        <pc:spChg chg="mod">
          <ac:chgData name="McLay, Jack" userId="817699af-052c-4809-971b-17deefc83d63" providerId="ADAL" clId="{7867867D-E752-46F2-8832-2B64C353E892}" dt="2023-06-12T15:18:07.465" v="4166" actId="20577"/>
          <ac:spMkLst>
            <pc:docMk/>
            <pc:sldMk cId="1398439132" sldId="316"/>
            <ac:spMk id="5" creationId="{1B07C49E-AFFC-EC46-8930-E4D428F5F943}"/>
          </ac:spMkLst>
        </pc:spChg>
        <pc:picChg chg="add del mod">
          <ac:chgData name="McLay, Jack" userId="817699af-052c-4809-971b-17deefc83d63" providerId="ADAL" clId="{7867867D-E752-46F2-8832-2B64C353E892}" dt="2023-06-12T15:27:20.744" v="4170" actId="478"/>
          <ac:picMkLst>
            <pc:docMk/>
            <pc:sldMk cId="1398439132" sldId="316"/>
            <ac:picMk id="6" creationId="{3ACCA86D-1459-B9FF-E112-66AB4919B91B}"/>
          </ac:picMkLst>
        </pc:picChg>
        <pc:picChg chg="add mod">
          <ac:chgData name="McLay, Jack" userId="817699af-052c-4809-971b-17deefc83d63" providerId="ADAL" clId="{7867867D-E752-46F2-8832-2B64C353E892}" dt="2023-06-12T15:27:25.139" v="4173" actId="1076"/>
          <ac:picMkLst>
            <pc:docMk/>
            <pc:sldMk cId="1398439132" sldId="316"/>
            <ac:picMk id="8" creationId="{92F6ACD9-7E9F-B618-3FE8-4E5907C47CF6}"/>
          </ac:picMkLst>
        </pc:picChg>
      </pc:sldChg>
      <pc:sldChg chg="addSp modSp mod">
        <pc:chgData name="McLay, Jack" userId="817699af-052c-4809-971b-17deefc83d63" providerId="ADAL" clId="{7867867D-E752-46F2-8832-2B64C353E892}" dt="2023-06-12T15:29:02.501" v="4177" actId="1076"/>
        <pc:sldMkLst>
          <pc:docMk/>
          <pc:sldMk cId="3975168428" sldId="317"/>
        </pc:sldMkLst>
        <pc:spChg chg="mod">
          <ac:chgData name="McLay, Jack" userId="817699af-052c-4809-971b-17deefc83d63" providerId="ADAL" clId="{7867867D-E752-46F2-8832-2B64C353E892}" dt="2023-06-12T15:28:31.284" v="4175"/>
          <ac:spMkLst>
            <pc:docMk/>
            <pc:sldMk cId="3975168428" sldId="317"/>
            <ac:spMk id="5" creationId="{1B07C49E-AFFC-EC46-8930-E4D428F5F943}"/>
          </ac:spMkLst>
        </pc:spChg>
        <pc:picChg chg="add mod">
          <ac:chgData name="McLay, Jack" userId="817699af-052c-4809-971b-17deefc83d63" providerId="ADAL" clId="{7867867D-E752-46F2-8832-2B64C353E892}" dt="2023-06-12T15:29:02.501" v="4177" actId="1076"/>
          <ac:picMkLst>
            <pc:docMk/>
            <pc:sldMk cId="3975168428" sldId="317"/>
            <ac:picMk id="6" creationId="{6C1ADB2E-C55B-420E-9B40-FD45D8D04058}"/>
          </ac:picMkLst>
        </pc:picChg>
      </pc:sldChg>
      <pc:sldChg chg="addSp delSp modSp mod">
        <pc:chgData name="McLay, Jack" userId="817699af-052c-4809-971b-17deefc83d63" providerId="ADAL" clId="{7867867D-E752-46F2-8832-2B64C353E892}" dt="2023-06-12T15:47:34.604" v="4350" actId="1076"/>
        <pc:sldMkLst>
          <pc:docMk/>
          <pc:sldMk cId="239597884" sldId="318"/>
        </pc:sldMkLst>
        <pc:spChg chg="add del">
          <ac:chgData name="McLay, Jack" userId="817699af-052c-4809-971b-17deefc83d63" providerId="ADAL" clId="{7867867D-E752-46F2-8832-2B64C353E892}" dt="2023-06-12T15:47:16.686" v="4346" actId="22"/>
          <ac:spMkLst>
            <pc:docMk/>
            <pc:sldMk cId="239597884" sldId="318"/>
            <ac:spMk id="4" creationId="{69D4B1C0-4751-3E8A-E0AB-6950FCC1AB34}"/>
          </ac:spMkLst>
        </pc:spChg>
        <pc:spChg chg="del">
          <ac:chgData name="McLay, Jack" userId="817699af-052c-4809-971b-17deefc83d63" providerId="ADAL" clId="{7867867D-E752-46F2-8832-2B64C353E892}" dt="2023-06-12T15:47:15.233" v="4344" actId="478"/>
          <ac:spMkLst>
            <pc:docMk/>
            <pc:sldMk cId="239597884" sldId="318"/>
            <ac:spMk id="5" creationId="{85D9F803-CDBC-C74C-AF1B-2B5937D1C241}"/>
          </ac:spMkLst>
        </pc:spChg>
        <pc:spChg chg="mod">
          <ac:chgData name="McLay, Jack" userId="817699af-052c-4809-971b-17deefc83d63" providerId="ADAL" clId="{7867867D-E752-46F2-8832-2B64C353E892}" dt="2023-06-12T15:47:12.360" v="4343" actId="20577"/>
          <ac:spMkLst>
            <pc:docMk/>
            <pc:sldMk cId="239597884" sldId="318"/>
            <ac:spMk id="8" creationId="{2E0ECA32-E146-40DA-85CD-9677244BC3EC}"/>
          </ac:spMkLst>
        </pc:spChg>
        <pc:picChg chg="add mod">
          <ac:chgData name="McLay, Jack" userId="817699af-052c-4809-971b-17deefc83d63" providerId="ADAL" clId="{7867867D-E752-46F2-8832-2B64C353E892}" dt="2023-06-12T15:47:34.604" v="4350" actId="1076"/>
          <ac:picMkLst>
            <pc:docMk/>
            <pc:sldMk cId="239597884" sldId="318"/>
            <ac:picMk id="7" creationId="{C93FE7A1-FC56-AB1E-6020-019C9AAA775A}"/>
          </ac:picMkLst>
        </pc:picChg>
      </pc:sldChg>
      <pc:sldChg chg="addSp delSp modSp mod">
        <pc:chgData name="McLay, Jack" userId="817699af-052c-4809-971b-17deefc83d63" providerId="ADAL" clId="{7867867D-E752-46F2-8832-2B64C353E892}" dt="2023-06-12T15:49:59.811" v="4413" actId="1076"/>
        <pc:sldMkLst>
          <pc:docMk/>
          <pc:sldMk cId="232499080" sldId="319"/>
        </pc:sldMkLst>
        <pc:spChg chg="del">
          <ac:chgData name="McLay, Jack" userId="817699af-052c-4809-971b-17deefc83d63" providerId="ADAL" clId="{7867867D-E752-46F2-8832-2B64C353E892}" dt="2023-06-12T15:49:49.450" v="4409" actId="478"/>
          <ac:spMkLst>
            <pc:docMk/>
            <pc:sldMk cId="232499080" sldId="319"/>
            <ac:spMk id="5" creationId="{85D9F803-CDBC-C74C-AF1B-2B5937D1C241}"/>
          </ac:spMkLst>
        </pc:spChg>
        <pc:spChg chg="mod">
          <ac:chgData name="McLay, Jack" userId="817699af-052c-4809-971b-17deefc83d63" providerId="ADAL" clId="{7867867D-E752-46F2-8832-2B64C353E892}" dt="2023-06-12T15:49:44.792" v="4408" actId="403"/>
          <ac:spMkLst>
            <pc:docMk/>
            <pc:sldMk cId="232499080" sldId="319"/>
            <ac:spMk id="8" creationId="{34C97452-C78A-4701-B8AB-ABFE63D5BEDE}"/>
          </ac:spMkLst>
        </pc:spChg>
        <pc:picChg chg="add mod">
          <ac:chgData name="McLay, Jack" userId="817699af-052c-4809-971b-17deefc83d63" providerId="ADAL" clId="{7867867D-E752-46F2-8832-2B64C353E892}" dt="2023-06-12T15:49:59.811" v="4413" actId="1076"/>
          <ac:picMkLst>
            <pc:docMk/>
            <pc:sldMk cId="232499080" sldId="319"/>
            <ac:picMk id="4" creationId="{943129FD-1283-B764-14CA-4F7E9E22DC5E}"/>
          </ac:picMkLst>
        </pc:picChg>
      </pc:sldChg>
      <pc:sldChg chg="addSp delSp modSp mod">
        <pc:chgData name="McLay, Jack" userId="817699af-052c-4809-971b-17deefc83d63" providerId="ADAL" clId="{7867867D-E752-46F2-8832-2B64C353E892}" dt="2023-06-12T17:50:25.861" v="5575" actId="33524"/>
        <pc:sldMkLst>
          <pc:docMk/>
          <pc:sldMk cId="3645034231" sldId="320"/>
        </pc:sldMkLst>
        <pc:spChg chg="add del mod">
          <ac:chgData name="McLay, Jack" userId="817699af-052c-4809-971b-17deefc83d63" providerId="ADAL" clId="{7867867D-E752-46F2-8832-2B64C353E892}" dt="2023-06-12T17:19:46.888" v="5090"/>
          <ac:spMkLst>
            <pc:docMk/>
            <pc:sldMk cId="3645034231" sldId="320"/>
            <ac:spMk id="3" creationId="{6126304B-BDD5-FF1A-7C53-8E42EC0733F6}"/>
          </ac:spMkLst>
        </pc:spChg>
        <pc:spChg chg="del">
          <ac:chgData name="McLay, Jack" userId="817699af-052c-4809-971b-17deefc83d63" providerId="ADAL" clId="{7867867D-E752-46F2-8832-2B64C353E892}" dt="2023-06-12T17:19:44.701" v="5088" actId="478"/>
          <ac:spMkLst>
            <pc:docMk/>
            <pc:sldMk cId="3645034231" sldId="320"/>
            <ac:spMk id="5" creationId="{1B07C49E-AFFC-EC46-8930-E4D428F5F943}"/>
          </ac:spMkLst>
        </pc:spChg>
        <pc:spChg chg="add del mod">
          <ac:chgData name="McLay, Jack" userId="817699af-052c-4809-971b-17deefc83d63" providerId="ADAL" clId="{7867867D-E752-46F2-8832-2B64C353E892}" dt="2023-06-12T17:19:46.888" v="5090"/>
          <ac:spMkLst>
            <pc:docMk/>
            <pc:sldMk cId="3645034231" sldId="320"/>
            <ac:spMk id="6" creationId="{96E30579-3B89-2AAF-5D7F-934F67ABA27C}"/>
          </ac:spMkLst>
        </pc:spChg>
        <pc:spChg chg="add del mod">
          <ac:chgData name="McLay, Jack" userId="817699af-052c-4809-971b-17deefc83d63" providerId="ADAL" clId="{7867867D-E752-46F2-8832-2B64C353E892}" dt="2023-06-12T17:19:46.888" v="5090"/>
          <ac:spMkLst>
            <pc:docMk/>
            <pc:sldMk cId="3645034231" sldId="320"/>
            <ac:spMk id="7" creationId="{38E8178A-0DA2-3B77-4614-FDBAFDCC60D4}"/>
          </ac:spMkLst>
        </pc:spChg>
        <pc:spChg chg="add del mod">
          <ac:chgData name="McLay, Jack" userId="817699af-052c-4809-971b-17deefc83d63" providerId="ADAL" clId="{7867867D-E752-46F2-8832-2B64C353E892}" dt="2023-06-12T17:19:46.888" v="5090"/>
          <ac:spMkLst>
            <pc:docMk/>
            <pc:sldMk cId="3645034231" sldId="320"/>
            <ac:spMk id="8" creationId="{92808519-7621-455E-437C-E9CD9CBDA5F6}"/>
          </ac:spMkLst>
        </pc:spChg>
        <pc:spChg chg="add mod">
          <ac:chgData name="McLay, Jack" userId="817699af-052c-4809-971b-17deefc83d63" providerId="ADAL" clId="{7867867D-E752-46F2-8832-2B64C353E892}" dt="2023-06-12T17:46:52.704" v="5207" actId="1076"/>
          <ac:spMkLst>
            <pc:docMk/>
            <pc:sldMk cId="3645034231" sldId="320"/>
            <ac:spMk id="14" creationId="{53701FBB-CEA8-8BDE-C401-3B25A23FB89D}"/>
          </ac:spMkLst>
        </pc:spChg>
        <pc:spChg chg="add mod">
          <ac:chgData name="McLay, Jack" userId="817699af-052c-4809-971b-17deefc83d63" providerId="ADAL" clId="{7867867D-E752-46F2-8832-2B64C353E892}" dt="2023-06-12T17:46:52.704" v="5207" actId="1076"/>
          <ac:spMkLst>
            <pc:docMk/>
            <pc:sldMk cId="3645034231" sldId="320"/>
            <ac:spMk id="15" creationId="{DF443CFF-51F5-9FAA-8CF2-93E9D9A8139D}"/>
          </ac:spMkLst>
        </pc:spChg>
        <pc:spChg chg="add mod">
          <ac:chgData name="McLay, Jack" userId="817699af-052c-4809-971b-17deefc83d63" providerId="ADAL" clId="{7867867D-E752-46F2-8832-2B64C353E892}" dt="2023-06-12T17:46:52.704" v="5207" actId="1076"/>
          <ac:spMkLst>
            <pc:docMk/>
            <pc:sldMk cId="3645034231" sldId="320"/>
            <ac:spMk id="16" creationId="{62002D0D-3DFF-486D-42A9-778EFD946BF7}"/>
          </ac:spMkLst>
        </pc:spChg>
        <pc:spChg chg="add mod">
          <ac:chgData name="McLay, Jack" userId="817699af-052c-4809-971b-17deefc83d63" providerId="ADAL" clId="{7867867D-E752-46F2-8832-2B64C353E892}" dt="2023-06-12T17:46:52.704" v="5207" actId="1076"/>
          <ac:spMkLst>
            <pc:docMk/>
            <pc:sldMk cId="3645034231" sldId="320"/>
            <ac:spMk id="17" creationId="{569B9978-3F74-D882-770C-792F75DF03D5}"/>
          </ac:spMkLst>
        </pc:spChg>
        <pc:spChg chg="add del mod">
          <ac:chgData name="McLay, Jack" userId="817699af-052c-4809-971b-17deefc83d63" providerId="ADAL" clId="{7867867D-E752-46F2-8832-2B64C353E892}" dt="2023-06-12T17:50:25.861" v="5575" actId="33524"/>
          <ac:spMkLst>
            <pc:docMk/>
            <pc:sldMk cId="3645034231" sldId="320"/>
            <ac:spMk id="20" creationId="{BDE41770-2B81-2D38-C2EC-718786E46C65}"/>
          </ac:spMkLst>
        </pc:spChg>
        <pc:picChg chg="add del mod">
          <ac:chgData name="McLay, Jack" userId="817699af-052c-4809-971b-17deefc83d63" providerId="ADAL" clId="{7867867D-E752-46F2-8832-2B64C353E892}" dt="2023-06-12T17:19:46.888" v="5090"/>
          <ac:picMkLst>
            <pc:docMk/>
            <pc:sldMk cId="3645034231" sldId="320"/>
            <ac:picMk id="2" creationId="{2234BB49-3F5E-05E3-8B90-13DDA5B319D1}"/>
          </ac:picMkLst>
        </pc:picChg>
        <pc:picChg chg="add del mod">
          <ac:chgData name="McLay, Jack" userId="817699af-052c-4809-971b-17deefc83d63" providerId="ADAL" clId="{7867867D-E752-46F2-8832-2B64C353E892}" dt="2023-06-12T17:19:46.888" v="5090"/>
          <ac:picMkLst>
            <pc:docMk/>
            <pc:sldMk cId="3645034231" sldId="320"/>
            <ac:picMk id="10" creationId="{D87BEC56-37C9-08E4-D128-15264A978FC9}"/>
          </ac:picMkLst>
        </pc:picChg>
        <pc:picChg chg="add del mod">
          <ac:chgData name="McLay, Jack" userId="817699af-052c-4809-971b-17deefc83d63" providerId="ADAL" clId="{7867867D-E752-46F2-8832-2B64C353E892}" dt="2023-06-12T17:19:46.888" v="5090"/>
          <ac:picMkLst>
            <pc:docMk/>
            <pc:sldMk cId="3645034231" sldId="320"/>
            <ac:picMk id="11" creationId="{868D1F05-2B1D-8D41-3964-0491E233B991}"/>
          </ac:picMkLst>
        </pc:picChg>
        <pc:picChg chg="add mod">
          <ac:chgData name="McLay, Jack" userId="817699af-052c-4809-971b-17deefc83d63" providerId="ADAL" clId="{7867867D-E752-46F2-8832-2B64C353E892}" dt="2023-06-12T17:46:52.704" v="5207" actId="1076"/>
          <ac:picMkLst>
            <pc:docMk/>
            <pc:sldMk cId="3645034231" sldId="320"/>
            <ac:picMk id="12" creationId="{61AA44B8-E36C-2253-0BE7-E68E4117101E}"/>
          </ac:picMkLst>
        </pc:picChg>
        <pc:picChg chg="add mod">
          <ac:chgData name="McLay, Jack" userId="817699af-052c-4809-971b-17deefc83d63" providerId="ADAL" clId="{7867867D-E752-46F2-8832-2B64C353E892}" dt="2023-06-12T17:46:52.704" v="5207" actId="1076"/>
          <ac:picMkLst>
            <pc:docMk/>
            <pc:sldMk cId="3645034231" sldId="320"/>
            <ac:picMk id="13" creationId="{E3D1A908-7D1B-9C25-AF3B-AE2445CFF971}"/>
          </ac:picMkLst>
        </pc:picChg>
        <pc:picChg chg="add del mod">
          <ac:chgData name="McLay, Jack" userId="817699af-052c-4809-971b-17deefc83d63" providerId="ADAL" clId="{7867867D-E752-46F2-8832-2B64C353E892}" dt="2023-06-12T17:47:48.206" v="5217" actId="478"/>
          <ac:picMkLst>
            <pc:docMk/>
            <pc:sldMk cId="3645034231" sldId="320"/>
            <ac:picMk id="18" creationId="{07BE023F-4479-10D9-2F63-99BC71D54AD6}"/>
          </ac:picMkLst>
        </pc:picChg>
        <pc:picChg chg="add mod">
          <ac:chgData name="McLay, Jack" userId="817699af-052c-4809-971b-17deefc83d63" providerId="ADAL" clId="{7867867D-E752-46F2-8832-2B64C353E892}" dt="2023-06-12T17:46:52.704" v="5207" actId="1076"/>
          <ac:picMkLst>
            <pc:docMk/>
            <pc:sldMk cId="3645034231" sldId="320"/>
            <ac:picMk id="19" creationId="{CE95A872-F39C-A922-1825-D8F1C5CC7A82}"/>
          </ac:picMkLst>
        </pc:picChg>
        <pc:picChg chg="add mod">
          <ac:chgData name="McLay, Jack" userId="817699af-052c-4809-971b-17deefc83d63" providerId="ADAL" clId="{7867867D-E752-46F2-8832-2B64C353E892}" dt="2023-06-12T17:48:02.895" v="5220" actId="1076"/>
          <ac:picMkLst>
            <pc:docMk/>
            <pc:sldMk cId="3645034231" sldId="320"/>
            <ac:picMk id="22" creationId="{EC21A1EF-D61E-FC52-BBA8-0EE8CE9C4D38}"/>
          </ac:picMkLst>
        </pc:picChg>
      </pc:sldChg>
      <pc:sldChg chg="addSp delSp modSp mod">
        <pc:chgData name="McLay, Jack" userId="817699af-052c-4809-971b-17deefc83d63" providerId="ADAL" clId="{7867867D-E752-46F2-8832-2B64C353E892}" dt="2023-06-12T17:10:39.783" v="4590" actId="20577"/>
        <pc:sldMkLst>
          <pc:docMk/>
          <pc:sldMk cId="700132931" sldId="322"/>
        </pc:sldMkLst>
        <pc:spChg chg="add mod">
          <ac:chgData name="McLay, Jack" userId="817699af-052c-4809-971b-17deefc83d63" providerId="ADAL" clId="{7867867D-E752-46F2-8832-2B64C353E892}" dt="2023-06-12T17:10:39.783" v="4590" actId="20577"/>
          <ac:spMkLst>
            <pc:docMk/>
            <pc:sldMk cId="700132931" sldId="322"/>
            <ac:spMk id="4" creationId="{D6B0C714-15E4-0EC7-3D09-D43D28C2B93D}"/>
          </ac:spMkLst>
        </pc:spChg>
        <pc:spChg chg="del">
          <ac:chgData name="McLay, Jack" userId="817699af-052c-4809-971b-17deefc83d63" providerId="ADAL" clId="{7867867D-E752-46F2-8832-2B64C353E892}" dt="2023-06-12T17:08:17.846" v="4433" actId="478"/>
          <ac:spMkLst>
            <pc:docMk/>
            <pc:sldMk cId="700132931" sldId="322"/>
            <ac:spMk id="5" creationId="{85D9F803-CDBC-C74C-AF1B-2B5937D1C241}"/>
          </ac:spMkLst>
        </pc:spChg>
        <pc:spChg chg="mod">
          <ac:chgData name="McLay, Jack" userId="817699af-052c-4809-971b-17deefc83d63" providerId="ADAL" clId="{7867867D-E752-46F2-8832-2B64C353E892}" dt="2023-06-12T17:08:13.079" v="4432" actId="20577"/>
          <ac:spMkLst>
            <pc:docMk/>
            <pc:sldMk cId="700132931" sldId="322"/>
            <ac:spMk id="8" creationId="{9456A072-47A6-4424-9ABE-F398119040DD}"/>
          </ac:spMkLst>
        </pc:spChg>
        <pc:picChg chg="add mod">
          <ac:chgData name="McLay, Jack" userId="817699af-052c-4809-971b-17deefc83d63" providerId="ADAL" clId="{7867867D-E752-46F2-8832-2B64C353E892}" dt="2023-06-12T17:08:37.059" v="4437" actId="1076"/>
          <ac:picMkLst>
            <pc:docMk/>
            <pc:sldMk cId="700132931" sldId="322"/>
            <ac:picMk id="2" creationId="{CB8AB10C-8C0D-EDEC-2631-81413D9B0A9C}"/>
          </ac:picMkLst>
        </pc:picChg>
      </pc:sldChg>
      <pc:sldChg chg="addSp delSp modSp mod">
        <pc:chgData name="McLay, Jack" userId="817699af-052c-4809-971b-17deefc83d63" providerId="ADAL" clId="{7867867D-E752-46F2-8832-2B64C353E892}" dt="2023-06-12T17:11:19.458" v="4666" actId="20577"/>
        <pc:sldMkLst>
          <pc:docMk/>
          <pc:sldMk cId="1866160706" sldId="323"/>
        </pc:sldMkLst>
        <pc:spChg chg="add mod">
          <ac:chgData name="McLay, Jack" userId="817699af-052c-4809-971b-17deefc83d63" providerId="ADAL" clId="{7867867D-E752-46F2-8832-2B64C353E892}" dt="2023-06-12T17:11:19.458" v="4666" actId="20577"/>
          <ac:spMkLst>
            <pc:docMk/>
            <pc:sldMk cId="1866160706" sldId="323"/>
            <ac:spMk id="4" creationId="{551E491D-F3C1-29CA-EE26-FD50EE397EC5}"/>
          </ac:spMkLst>
        </pc:spChg>
        <pc:spChg chg="del">
          <ac:chgData name="McLay, Jack" userId="817699af-052c-4809-971b-17deefc83d63" providerId="ADAL" clId="{7867867D-E752-46F2-8832-2B64C353E892}" dt="2023-06-12T17:09:18.671" v="4487" actId="478"/>
          <ac:spMkLst>
            <pc:docMk/>
            <pc:sldMk cId="1866160706" sldId="323"/>
            <ac:spMk id="5" creationId="{85D9F803-CDBC-C74C-AF1B-2B5937D1C241}"/>
          </ac:spMkLst>
        </pc:spChg>
        <pc:spChg chg="mod">
          <ac:chgData name="McLay, Jack" userId="817699af-052c-4809-971b-17deefc83d63" providerId="ADAL" clId="{7867867D-E752-46F2-8832-2B64C353E892}" dt="2023-06-12T17:09:15.512" v="4486" actId="20577"/>
          <ac:spMkLst>
            <pc:docMk/>
            <pc:sldMk cId="1866160706" sldId="323"/>
            <ac:spMk id="8" creationId="{4EF94599-779E-457E-B57B-6063EBF7A840}"/>
          </ac:spMkLst>
        </pc:spChg>
        <pc:picChg chg="add mod">
          <ac:chgData name="McLay, Jack" userId="817699af-052c-4809-971b-17deefc83d63" providerId="ADAL" clId="{7867867D-E752-46F2-8832-2B64C353E892}" dt="2023-06-12T17:09:24.835" v="4492" actId="1076"/>
          <ac:picMkLst>
            <pc:docMk/>
            <pc:sldMk cId="1866160706" sldId="323"/>
            <ac:picMk id="2" creationId="{4C28587A-F579-47AA-FBDF-EDB01C28B5CC}"/>
          </ac:picMkLst>
        </pc:picChg>
      </pc:sldChg>
      <pc:sldChg chg="addSp delSp modSp mod">
        <pc:chgData name="McLay, Jack" userId="817699af-052c-4809-971b-17deefc83d63" providerId="ADAL" clId="{7867867D-E752-46F2-8832-2B64C353E892}" dt="2023-06-12T17:16:08.400" v="5087" actId="20577"/>
        <pc:sldMkLst>
          <pc:docMk/>
          <pc:sldMk cId="252359608" sldId="324"/>
        </pc:sldMkLst>
        <pc:spChg chg="del">
          <ac:chgData name="McLay, Jack" userId="817699af-052c-4809-971b-17deefc83d63" providerId="ADAL" clId="{7867867D-E752-46F2-8832-2B64C353E892}" dt="2023-06-12T17:13:25.935" v="4679" actId="478"/>
          <ac:spMkLst>
            <pc:docMk/>
            <pc:sldMk cId="252359608" sldId="324"/>
            <ac:spMk id="5" creationId="{85D9F803-CDBC-C74C-AF1B-2B5937D1C241}"/>
          </ac:spMkLst>
        </pc:spChg>
        <pc:spChg chg="add mod">
          <ac:chgData name="McLay, Jack" userId="817699af-052c-4809-971b-17deefc83d63" providerId="ADAL" clId="{7867867D-E752-46F2-8832-2B64C353E892}" dt="2023-06-12T17:14:34.640" v="4856" actId="33524"/>
          <ac:spMkLst>
            <pc:docMk/>
            <pc:sldMk cId="252359608" sldId="324"/>
            <ac:spMk id="8" creationId="{C34FA066-FAC7-1538-5F21-36B219071876}"/>
          </ac:spMkLst>
        </pc:spChg>
        <pc:spChg chg="add mod">
          <ac:chgData name="McLay, Jack" userId="817699af-052c-4809-971b-17deefc83d63" providerId="ADAL" clId="{7867867D-E752-46F2-8832-2B64C353E892}" dt="2023-06-12T17:15:25.250" v="5022" actId="20577"/>
          <ac:spMkLst>
            <pc:docMk/>
            <pc:sldMk cId="252359608" sldId="324"/>
            <ac:spMk id="9" creationId="{833EDA66-CD73-050E-70E9-99E8A635D341}"/>
          </ac:spMkLst>
        </pc:spChg>
        <pc:spChg chg="mod">
          <ac:chgData name="McLay, Jack" userId="817699af-052c-4809-971b-17deefc83d63" providerId="ADAL" clId="{7867867D-E752-46F2-8832-2B64C353E892}" dt="2023-06-12T17:16:08.400" v="5087" actId="20577"/>
          <ac:spMkLst>
            <pc:docMk/>
            <pc:sldMk cId="252359608" sldId="324"/>
            <ac:spMk id="12" creationId="{4D271BF5-BAA1-4CEB-A575-76A097FABBBA}"/>
          </ac:spMkLst>
        </pc:spChg>
        <pc:picChg chg="add mod">
          <ac:chgData name="McLay, Jack" userId="817699af-052c-4809-971b-17deefc83d63" providerId="ADAL" clId="{7867867D-E752-46F2-8832-2B64C353E892}" dt="2023-06-12T17:13:29.282" v="4680" actId="1076"/>
          <ac:picMkLst>
            <pc:docMk/>
            <pc:sldMk cId="252359608" sldId="324"/>
            <ac:picMk id="4" creationId="{50B6EF83-E3FD-E8DE-2B59-13E1CDC0987E}"/>
          </ac:picMkLst>
        </pc:picChg>
        <pc:picChg chg="add mod">
          <ac:chgData name="McLay, Jack" userId="817699af-052c-4809-971b-17deefc83d63" providerId="ADAL" clId="{7867867D-E752-46F2-8832-2B64C353E892}" dt="2023-06-12T17:13:37.747" v="4684" actId="1076"/>
          <ac:picMkLst>
            <pc:docMk/>
            <pc:sldMk cId="252359608" sldId="324"/>
            <ac:picMk id="7" creationId="{7349172F-1887-DE01-8626-B191982C02C0}"/>
          </ac:picMkLst>
        </pc:picChg>
      </pc:sldChg>
      <pc:sldChg chg="addSp delSp modSp add mod">
        <pc:chgData name="McLay, Jack" userId="817699af-052c-4809-971b-17deefc83d63" providerId="ADAL" clId="{7867867D-E752-46F2-8832-2B64C353E892}" dt="2023-06-12T18:06:47.744" v="6427" actId="20577"/>
        <pc:sldMkLst>
          <pc:docMk/>
          <pc:sldMk cId="768357170" sldId="333"/>
        </pc:sldMkLst>
        <pc:spChg chg="mod">
          <ac:chgData name="McLay, Jack" userId="817699af-052c-4809-971b-17deefc83d63" providerId="ADAL" clId="{7867867D-E752-46F2-8832-2B64C353E892}" dt="2023-06-12T18:06:47.744" v="6427" actId="20577"/>
          <ac:spMkLst>
            <pc:docMk/>
            <pc:sldMk cId="768357170" sldId="333"/>
            <ac:spMk id="5" creationId="{1B07C49E-AFFC-EC46-8930-E4D428F5F943}"/>
          </ac:spMkLst>
        </pc:spChg>
        <pc:picChg chg="add mod">
          <ac:chgData name="McLay, Jack" userId="817699af-052c-4809-971b-17deefc83d63" providerId="ADAL" clId="{7867867D-E752-46F2-8832-2B64C353E892}" dt="2023-06-12T13:38:36.919" v="1040" actId="1076"/>
          <ac:picMkLst>
            <pc:docMk/>
            <pc:sldMk cId="768357170" sldId="333"/>
            <ac:picMk id="2" creationId="{C68F853D-5F0B-EA72-BB93-BA4D9F4B76AB}"/>
          </ac:picMkLst>
        </pc:picChg>
        <pc:picChg chg="del">
          <ac:chgData name="McLay, Jack" userId="817699af-052c-4809-971b-17deefc83d63" providerId="ADAL" clId="{7867867D-E752-46F2-8832-2B64C353E892}" dt="2023-06-12T13:37:41.132" v="1027" actId="478"/>
          <ac:picMkLst>
            <pc:docMk/>
            <pc:sldMk cId="768357170" sldId="333"/>
            <ac:picMk id="6" creationId="{8F1B0254-ED2D-D681-ABE9-1561ABB45B80}"/>
          </ac:picMkLst>
        </pc:picChg>
        <pc:picChg chg="add del mod">
          <ac:chgData name="McLay, Jack" userId="817699af-052c-4809-971b-17deefc83d63" providerId="ADAL" clId="{7867867D-E752-46F2-8832-2B64C353E892}" dt="2023-06-12T15:30:38.591" v="4180" actId="478"/>
          <ac:picMkLst>
            <pc:docMk/>
            <pc:sldMk cId="768357170" sldId="333"/>
            <ac:picMk id="7" creationId="{89A05EA3-1F59-9853-4EB7-15E932B5EA0A}"/>
          </ac:picMkLst>
        </pc:picChg>
        <pc:picChg chg="del">
          <ac:chgData name="McLay, Jack" userId="817699af-052c-4809-971b-17deefc83d63" providerId="ADAL" clId="{7867867D-E752-46F2-8832-2B64C353E892}" dt="2023-06-12T13:37:41.132" v="1027" actId="478"/>
          <ac:picMkLst>
            <pc:docMk/>
            <pc:sldMk cId="768357170" sldId="333"/>
            <ac:picMk id="8" creationId="{FD03D336-0F90-52AA-61C9-94ABFB884239}"/>
          </ac:picMkLst>
        </pc:picChg>
        <pc:picChg chg="add mod">
          <ac:chgData name="McLay, Jack" userId="817699af-052c-4809-971b-17deefc83d63" providerId="ADAL" clId="{7867867D-E752-46F2-8832-2B64C353E892}" dt="2023-06-12T13:38:32.755" v="1038" actId="1076"/>
          <ac:picMkLst>
            <pc:docMk/>
            <pc:sldMk cId="768357170" sldId="333"/>
            <ac:picMk id="10" creationId="{0151B186-C8B1-5589-74EF-84DBB90F5143}"/>
          </ac:picMkLst>
        </pc:picChg>
        <pc:picChg chg="add mod">
          <ac:chgData name="McLay, Jack" userId="817699af-052c-4809-971b-17deefc83d63" providerId="ADAL" clId="{7867867D-E752-46F2-8832-2B64C353E892}" dt="2023-06-12T15:30:46.413" v="4186" actId="1076"/>
          <ac:picMkLst>
            <pc:docMk/>
            <pc:sldMk cId="768357170" sldId="333"/>
            <ac:picMk id="12" creationId="{F0EB502A-122D-2A2E-12C2-F1423835BA44}"/>
          </ac:picMkLst>
        </pc:picChg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E436085-30BD-4B40-B424-1F56E8C4A69D}" type="doc">
      <dgm:prSet loTypeId="urn:microsoft.com/office/officeart/2005/8/layout/bProcess2" loCatId="process" qsTypeId="urn:microsoft.com/office/officeart/2005/8/quickstyle/simple1" qsCatId="simple" csTypeId="urn:microsoft.com/office/officeart/2005/8/colors/accent1_2" csCatId="accent1" phldr="1"/>
      <dgm:spPr/>
    </dgm:pt>
    <dgm:pt modelId="{7719D231-75AB-423D-A1C2-B9CFA88428E7}">
      <dgm:prSet phldrT="[Text]"/>
      <dgm:spPr/>
      <dgm:t>
        <a:bodyPr/>
        <a:lstStyle/>
        <a:p>
          <a:r>
            <a:rPr lang="en-US" dirty="0"/>
            <a:t>Calculated sum of Null values per column</a:t>
          </a:r>
        </a:p>
      </dgm:t>
    </dgm:pt>
    <dgm:pt modelId="{7D2E5A73-A935-4CCE-9518-14BCD05881C7}" type="parTrans" cxnId="{C3FF9546-7D35-4153-B090-8D3E664EE470}">
      <dgm:prSet/>
      <dgm:spPr/>
      <dgm:t>
        <a:bodyPr/>
        <a:lstStyle/>
        <a:p>
          <a:endParaRPr lang="en-US"/>
        </a:p>
      </dgm:t>
    </dgm:pt>
    <dgm:pt modelId="{259C7CD7-B679-4774-AF05-43FE0A9E9269}" type="sibTrans" cxnId="{C3FF9546-7D35-4153-B090-8D3E664EE470}">
      <dgm:prSet/>
      <dgm:spPr/>
      <dgm:t>
        <a:bodyPr/>
        <a:lstStyle/>
        <a:p>
          <a:endParaRPr lang="en-US"/>
        </a:p>
      </dgm:t>
    </dgm:pt>
    <dgm:pt modelId="{982FD7CA-B50B-4D22-A0F3-C0948F640154}">
      <dgm:prSet phldrT="[Text]"/>
      <dgm:spPr/>
      <dgm:t>
        <a:bodyPr/>
        <a:lstStyle/>
        <a:p>
          <a:r>
            <a:rPr lang="en-US" dirty="0"/>
            <a:t>Calculated the number of launches on each site</a:t>
          </a:r>
        </a:p>
      </dgm:t>
    </dgm:pt>
    <dgm:pt modelId="{AFE5EB7A-0FE9-401F-A150-253FF5784DB4}" type="parTrans" cxnId="{D0F78B0B-81AA-4901-90BC-1C00BC4867E5}">
      <dgm:prSet/>
      <dgm:spPr/>
      <dgm:t>
        <a:bodyPr/>
        <a:lstStyle/>
        <a:p>
          <a:endParaRPr lang="en-US"/>
        </a:p>
      </dgm:t>
    </dgm:pt>
    <dgm:pt modelId="{AC7E00EB-806C-4D55-965F-21ADB771FA2D}" type="sibTrans" cxnId="{D0F78B0B-81AA-4901-90BC-1C00BC4867E5}">
      <dgm:prSet/>
      <dgm:spPr/>
      <dgm:t>
        <a:bodyPr/>
        <a:lstStyle/>
        <a:p>
          <a:endParaRPr lang="en-US"/>
        </a:p>
      </dgm:t>
    </dgm:pt>
    <dgm:pt modelId="{F083CF78-BA2F-4772-BD04-173A2E6F1F64}">
      <dgm:prSet phldrT="[Text]"/>
      <dgm:spPr/>
      <dgm:t>
        <a:bodyPr/>
        <a:lstStyle/>
        <a:p>
          <a:r>
            <a:rPr lang="en-US" dirty="0"/>
            <a:t>Calculated the number and occurrences of each orbit</a:t>
          </a:r>
        </a:p>
      </dgm:t>
    </dgm:pt>
    <dgm:pt modelId="{7CDDB535-F250-40CF-98A5-2A4C7708E50F}" type="parTrans" cxnId="{274C49A1-D385-45B8-9B37-24557FBC97CE}">
      <dgm:prSet/>
      <dgm:spPr/>
      <dgm:t>
        <a:bodyPr/>
        <a:lstStyle/>
        <a:p>
          <a:endParaRPr lang="en-US"/>
        </a:p>
      </dgm:t>
    </dgm:pt>
    <dgm:pt modelId="{6009C2F6-48F0-4086-B753-54723D3CF98F}" type="sibTrans" cxnId="{274C49A1-D385-45B8-9B37-24557FBC97CE}">
      <dgm:prSet/>
      <dgm:spPr/>
      <dgm:t>
        <a:bodyPr/>
        <a:lstStyle/>
        <a:p>
          <a:endParaRPr lang="en-US"/>
        </a:p>
      </dgm:t>
    </dgm:pt>
    <dgm:pt modelId="{C9FB7845-918E-4875-9CC4-B2712F817599}">
      <dgm:prSet phldrT="[Text]"/>
      <dgm:spPr/>
      <dgm:t>
        <a:bodyPr/>
        <a:lstStyle/>
        <a:p>
          <a:r>
            <a:rPr lang="en-US" dirty="0"/>
            <a:t>Calculated the number and occurrences of each mission outcome</a:t>
          </a:r>
        </a:p>
      </dgm:t>
    </dgm:pt>
    <dgm:pt modelId="{A308D8E5-5500-4305-9DA4-ED1F29EA3859}" type="parTrans" cxnId="{2E6C0D75-7E2F-421C-ACAB-E24582BB4DA1}">
      <dgm:prSet/>
      <dgm:spPr/>
      <dgm:t>
        <a:bodyPr/>
        <a:lstStyle/>
        <a:p>
          <a:endParaRPr lang="en-US"/>
        </a:p>
      </dgm:t>
    </dgm:pt>
    <dgm:pt modelId="{61336F97-3A65-40A7-861B-C6985ED94E04}" type="sibTrans" cxnId="{2E6C0D75-7E2F-421C-ACAB-E24582BB4DA1}">
      <dgm:prSet/>
      <dgm:spPr/>
      <dgm:t>
        <a:bodyPr/>
        <a:lstStyle/>
        <a:p>
          <a:endParaRPr lang="en-US"/>
        </a:p>
      </dgm:t>
    </dgm:pt>
    <dgm:pt modelId="{AC6E370F-4BC9-43DA-952B-5D8A20735B4A}">
      <dgm:prSet phldrT="[Text]"/>
      <dgm:spPr/>
      <dgm:t>
        <a:bodyPr/>
        <a:lstStyle/>
        <a:p>
          <a:r>
            <a:rPr lang="en-US" dirty="0"/>
            <a:t>Created a landing outcome label</a:t>
          </a:r>
        </a:p>
      </dgm:t>
    </dgm:pt>
    <dgm:pt modelId="{E27A53C3-60F7-40EA-8B23-370116042056}" type="parTrans" cxnId="{10C3F413-63B8-43DD-98D6-01F6F349704F}">
      <dgm:prSet/>
      <dgm:spPr/>
      <dgm:t>
        <a:bodyPr/>
        <a:lstStyle/>
        <a:p>
          <a:endParaRPr lang="en-US"/>
        </a:p>
      </dgm:t>
    </dgm:pt>
    <dgm:pt modelId="{8C57BC1C-0069-414F-B704-199F650BD787}" type="sibTrans" cxnId="{10C3F413-63B8-43DD-98D6-01F6F349704F}">
      <dgm:prSet/>
      <dgm:spPr/>
      <dgm:t>
        <a:bodyPr/>
        <a:lstStyle/>
        <a:p>
          <a:endParaRPr lang="en-US"/>
        </a:p>
      </dgm:t>
    </dgm:pt>
    <dgm:pt modelId="{05D4B3A7-6E73-4E6E-968C-6D3B98E4016C}">
      <dgm:prSet phldrT="[Text]"/>
      <dgm:spPr/>
      <dgm:t>
        <a:bodyPr/>
        <a:lstStyle/>
        <a:p>
          <a:r>
            <a:rPr lang="en-US" dirty="0"/>
            <a:t>Fixed Null Values</a:t>
          </a:r>
        </a:p>
      </dgm:t>
    </dgm:pt>
    <dgm:pt modelId="{B55B27BB-AD56-436A-A16A-FF0776481C5C}" type="parTrans" cxnId="{53727A72-4925-4335-9DDD-C8230E28E8B8}">
      <dgm:prSet/>
      <dgm:spPr/>
      <dgm:t>
        <a:bodyPr/>
        <a:lstStyle/>
        <a:p>
          <a:endParaRPr lang="en-US"/>
        </a:p>
      </dgm:t>
    </dgm:pt>
    <dgm:pt modelId="{34D252C7-1312-4237-9097-20DACE99260F}" type="sibTrans" cxnId="{53727A72-4925-4335-9DDD-C8230E28E8B8}">
      <dgm:prSet/>
      <dgm:spPr/>
      <dgm:t>
        <a:bodyPr/>
        <a:lstStyle/>
        <a:p>
          <a:endParaRPr lang="en-US"/>
        </a:p>
      </dgm:t>
    </dgm:pt>
    <dgm:pt modelId="{80F203FC-75C6-4CD1-9CF2-A23F60E4E023}" type="pres">
      <dgm:prSet presAssocID="{8E436085-30BD-4B40-B424-1F56E8C4A69D}" presName="diagram" presStyleCnt="0">
        <dgm:presLayoutVars>
          <dgm:dir/>
          <dgm:resizeHandles/>
        </dgm:presLayoutVars>
      </dgm:prSet>
      <dgm:spPr/>
    </dgm:pt>
    <dgm:pt modelId="{502B98D6-59C2-43E6-9E0C-19B4896E5879}" type="pres">
      <dgm:prSet presAssocID="{7719D231-75AB-423D-A1C2-B9CFA88428E7}" presName="firstNode" presStyleLbl="node1" presStyleIdx="0" presStyleCnt="6">
        <dgm:presLayoutVars>
          <dgm:bulletEnabled val="1"/>
        </dgm:presLayoutVars>
      </dgm:prSet>
      <dgm:spPr/>
    </dgm:pt>
    <dgm:pt modelId="{8FB8AEDF-6436-4CE7-AB73-7F2B0D3483AE}" type="pres">
      <dgm:prSet presAssocID="{259C7CD7-B679-4774-AF05-43FE0A9E9269}" presName="sibTrans" presStyleLbl="sibTrans2D1" presStyleIdx="0" presStyleCnt="5"/>
      <dgm:spPr/>
    </dgm:pt>
    <dgm:pt modelId="{2317EB56-0E84-494A-B2E2-15265AABEBBA}" type="pres">
      <dgm:prSet presAssocID="{982FD7CA-B50B-4D22-A0F3-C0948F640154}" presName="middleNode" presStyleCnt="0"/>
      <dgm:spPr/>
    </dgm:pt>
    <dgm:pt modelId="{C95E7824-CC3A-4759-ACB7-0DA23389040B}" type="pres">
      <dgm:prSet presAssocID="{982FD7CA-B50B-4D22-A0F3-C0948F640154}" presName="padding" presStyleLbl="node1" presStyleIdx="0" presStyleCnt="6"/>
      <dgm:spPr/>
    </dgm:pt>
    <dgm:pt modelId="{8622E228-893F-49A9-AE27-470703634C64}" type="pres">
      <dgm:prSet presAssocID="{982FD7CA-B50B-4D22-A0F3-C0948F640154}" presName="shape" presStyleLbl="node1" presStyleIdx="1" presStyleCnt="6">
        <dgm:presLayoutVars>
          <dgm:bulletEnabled val="1"/>
        </dgm:presLayoutVars>
      </dgm:prSet>
      <dgm:spPr/>
    </dgm:pt>
    <dgm:pt modelId="{1A9A3690-BDF8-45B7-8ADC-080F6F1D22CE}" type="pres">
      <dgm:prSet presAssocID="{AC7E00EB-806C-4D55-965F-21ADB771FA2D}" presName="sibTrans" presStyleLbl="sibTrans2D1" presStyleIdx="1" presStyleCnt="5"/>
      <dgm:spPr/>
    </dgm:pt>
    <dgm:pt modelId="{4CACE503-7135-445D-824C-550CB0AA42C5}" type="pres">
      <dgm:prSet presAssocID="{F083CF78-BA2F-4772-BD04-173A2E6F1F64}" presName="middleNode" presStyleCnt="0"/>
      <dgm:spPr/>
    </dgm:pt>
    <dgm:pt modelId="{8EC40A66-8646-41B2-99CD-6BA678B92DD6}" type="pres">
      <dgm:prSet presAssocID="{F083CF78-BA2F-4772-BD04-173A2E6F1F64}" presName="padding" presStyleLbl="node1" presStyleIdx="1" presStyleCnt="6"/>
      <dgm:spPr/>
    </dgm:pt>
    <dgm:pt modelId="{BB88C24C-19D0-46AF-8E14-8DCB07FB4136}" type="pres">
      <dgm:prSet presAssocID="{F083CF78-BA2F-4772-BD04-173A2E6F1F64}" presName="shape" presStyleLbl="node1" presStyleIdx="2" presStyleCnt="6">
        <dgm:presLayoutVars>
          <dgm:bulletEnabled val="1"/>
        </dgm:presLayoutVars>
      </dgm:prSet>
      <dgm:spPr/>
    </dgm:pt>
    <dgm:pt modelId="{4B0A7CF3-AB76-4E83-A5CD-8B4C31B8F890}" type="pres">
      <dgm:prSet presAssocID="{6009C2F6-48F0-4086-B753-54723D3CF98F}" presName="sibTrans" presStyleLbl="sibTrans2D1" presStyleIdx="2" presStyleCnt="5"/>
      <dgm:spPr/>
    </dgm:pt>
    <dgm:pt modelId="{6175ABED-338E-4F24-A678-05EBBAF95A1C}" type="pres">
      <dgm:prSet presAssocID="{C9FB7845-918E-4875-9CC4-B2712F817599}" presName="middleNode" presStyleCnt="0"/>
      <dgm:spPr/>
    </dgm:pt>
    <dgm:pt modelId="{EFEC7072-1398-4FA8-9135-4D68C34071E8}" type="pres">
      <dgm:prSet presAssocID="{C9FB7845-918E-4875-9CC4-B2712F817599}" presName="padding" presStyleLbl="node1" presStyleIdx="2" presStyleCnt="6"/>
      <dgm:spPr/>
    </dgm:pt>
    <dgm:pt modelId="{32AA87BB-D2F5-4063-9A67-73A76FDB4C89}" type="pres">
      <dgm:prSet presAssocID="{C9FB7845-918E-4875-9CC4-B2712F817599}" presName="shape" presStyleLbl="node1" presStyleIdx="3" presStyleCnt="6">
        <dgm:presLayoutVars>
          <dgm:bulletEnabled val="1"/>
        </dgm:presLayoutVars>
      </dgm:prSet>
      <dgm:spPr/>
    </dgm:pt>
    <dgm:pt modelId="{EE33ACDC-0FFD-45D1-9A16-6C50DEB53F62}" type="pres">
      <dgm:prSet presAssocID="{61336F97-3A65-40A7-861B-C6985ED94E04}" presName="sibTrans" presStyleLbl="sibTrans2D1" presStyleIdx="3" presStyleCnt="5"/>
      <dgm:spPr/>
    </dgm:pt>
    <dgm:pt modelId="{2FAC0E88-DB7C-4E26-B960-6B7350045627}" type="pres">
      <dgm:prSet presAssocID="{AC6E370F-4BC9-43DA-952B-5D8A20735B4A}" presName="middleNode" presStyleCnt="0"/>
      <dgm:spPr/>
    </dgm:pt>
    <dgm:pt modelId="{AF9088F4-01E4-44F2-810D-F4143AB34E44}" type="pres">
      <dgm:prSet presAssocID="{AC6E370F-4BC9-43DA-952B-5D8A20735B4A}" presName="padding" presStyleLbl="node1" presStyleIdx="3" presStyleCnt="6"/>
      <dgm:spPr/>
    </dgm:pt>
    <dgm:pt modelId="{3A2CE149-8985-47C1-A4CF-7BA28C029FD7}" type="pres">
      <dgm:prSet presAssocID="{AC6E370F-4BC9-43DA-952B-5D8A20735B4A}" presName="shape" presStyleLbl="node1" presStyleIdx="4" presStyleCnt="6">
        <dgm:presLayoutVars>
          <dgm:bulletEnabled val="1"/>
        </dgm:presLayoutVars>
      </dgm:prSet>
      <dgm:spPr/>
    </dgm:pt>
    <dgm:pt modelId="{6E04F3DF-7F5E-4E36-BDD7-29BD60BCC545}" type="pres">
      <dgm:prSet presAssocID="{8C57BC1C-0069-414F-B704-199F650BD787}" presName="sibTrans" presStyleLbl="sibTrans2D1" presStyleIdx="4" presStyleCnt="5"/>
      <dgm:spPr/>
    </dgm:pt>
    <dgm:pt modelId="{50AEA18E-9B0C-40D9-A968-B29F6C5E7E50}" type="pres">
      <dgm:prSet presAssocID="{05D4B3A7-6E73-4E6E-968C-6D3B98E4016C}" presName="lastNode" presStyleLbl="node1" presStyleIdx="5" presStyleCnt="6">
        <dgm:presLayoutVars>
          <dgm:bulletEnabled val="1"/>
        </dgm:presLayoutVars>
      </dgm:prSet>
      <dgm:spPr/>
    </dgm:pt>
  </dgm:ptLst>
  <dgm:cxnLst>
    <dgm:cxn modelId="{D0F78B0B-81AA-4901-90BC-1C00BC4867E5}" srcId="{8E436085-30BD-4B40-B424-1F56E8C4A69D}" destId="{982FD7CA-B50B-4D22-A0F3-C0948F640154}" srcOrd="1" destOrd="0" parTransId="{AFE5EB7A-0FE9-401F-A150-253FF5784DB4}" sibTransId="{AC7E00EB-806C-4D55-965F-21ADB771FA2D}"/>
    <dgm:cxn modelId="{1F1E6A12-FF83-4E44-8745-C56AE4F563A1}" type="presOf" srcId="{05D4B3A7-6E73-4E6E-968C-6D3B98E4016C}" destId="{50AEA18E-9B0C-40D9-A968-B29F6C5E7E50}" srcOrd="0" destOrd="0" presId="urn:microsoft.com/office/officeart/2005/8/layout/bProcess2"/>
    <dgm:cxn modelId="{10C3F413-63B8-43DD-98D6-01F6F349704F}" srcId="{8E436085-30BD-4B40-B424-1F56E8C4A69D}" destId="{AC6E370F-4BC9-43DA-952B-5D8A20735B4A}" srcOrd="4" destOrd="0" parTransId="{E27A53C3-60F7-40EA-8B23-370116042056}" sibTransId="{8C57BC1C-0069-414F-B704-199F650BD787}"/>
    <dgm:cxn modelId="{94436822-D967-4B20-9FF7-6C6F789F2232}" type="presOf" srcId="{259C7CD7-B679-4774-AF05-43FE0A9E9269}" destId="{8FB8AEDF-6436-4CE7-AB73-7F2B0D3483AE}" srcOrd="0" destOrd="0" presId="urn:microsoft.com/office/officeart/2005/8/layout/bProcess2"/>
    <dgm:cxn modelId="{43743E2C-3745-4DF2-8BE4-CC22A53C3F37}" type="presOf" srcId="{C9FB7845-918E-4875-9CC4-B2712F817599}" destId="{32AA87BB-D2F5-4063-9A67-73A76FDB4C89}" srcOrd="0" destOrd="0" presId="urn:microsoft.com/office/officeart/2005/8/layout/bProcess2"/>
    <dgm:cxn modelId="{DFD9455F-C509-4586-A366-349074B6D70D}" type="presOf" srcId="{AC6E370F-4BC9-43DA-952B-5D8A20735B4A}" destId="{3A2CE149-8985-47C1-A4CF-7BA28C029FD7}" srcOrd="0" destOrd="0" presId="urn:microsoft.com/office/officeart/2005/8/layout/bProcess2"/>
    <dgm:cxn modelId="{C3FF9546-7D35-4153-B090-8D3E664EE470}" srcId="{8E436085-30BD-4B40-B424-1F56E8C4A69D}" destId="{7719D231-75AB-423D-A1C2-B9CFA88428E7}" srcOrd="0" destOrd="0" parTransId="{7D2E5A73-A935-4CCE-9518-14BCD05881C7}" sibTransId="{259C7CD7-B679-4774-AF05-43FE0A9E9269}"/>
    <dgm:cxn modelId="{53727A72-4925-4335-9DDD-C8230E28E8B8}" srcId="{8E436085-30BD-4B40-B424-1F56E8C4A69D}" destId="{05D4B3A7-6E73-4E6E-968C-6D3B98E4016C}" srcOrd="5" destOrd="0" parTransId="{B55B27BB-AD56-436A-A16A-FF0776481C5C}" sibTransId="{34D252C7-1312-4237-9097-20DACE99260F}"/>
    <dgm:cxn modelId="{2E6C0D75-7E2F-421C-ACAB-E24582BB4DA1}" srcId="{8E436085-30BD-4B40-B424-1F56E8C4A69D}" destId="{C9FB7845-918E-4875-9CC4-B2712F817599}" srcOrd="3" destOrd="0" parTransId="{A308D8E5-5500-4305-9DA4-ED1F29EA3859}" sibTransId="{61336F97-3A65-40A7-861B-C6985ED94E04}"/>
    <dgm:cxn modelId="{56389280-F8EC-434E-8EC7-C1EAE0363640}" type="presOf" srcId="{61336F97-3A65-40A7-861B-C6985ED94E04}" destId="{EE33ACDC-0FFD-45D1-9A16-6C50DEB53F62}" srcOrd="0" destOrd="0" presId="urn:microsoft.com/office/officeart/2005/8/layout/bProcess2"/>
    <dgm:cxn modelId="{5C678783-1E65-4D88-B898-9CFC967A60F0}" type="presOf" srcId="{8C57BC1C-0069-414F-B704-199F650BD787}" destId="{6E04F3DF-7F5E-4E36-BDD7-29BD60BCC545}" srcOrd="0" destOrd="0" presId="urn:microsoft.com/office/officeart/2005/8/layout/bProcess2"/>
    <dgm:cxn modelId="{274C49A1-D385-45B8-9B37-24557FBC97CE}" srcId="{8E436085-30BD-4B40-B424-1F56E8C4A69D}" destId="{F083CF78-BA2F-4772-BD04-173A2E6F1F64}" srcOrd="2" destOrd="0" parTransId="{7CDDB535-F250-40CF-98A5-2A4C7708E50F}" sibTransId="{6009C2F6-48F0-4086-B753-54723D3CF98F}"/>
    <dgm:cxn modelId="{A5DC31A3-8940-405B-A107-02D71902BA2A}" type="presOf" srcId="{8E436085-30BD-4B40-B424-1F56E8C4A69D}" destId="{80F203FC-75C6-4CD1-9CF2-A23F60E4E023}" srcOrd="0" destOrd="0" presId="urn:microsoft.com/office/officeart/2005/8/layout/bProcess2"/>
    <dgm:cxn modelId="{D5F620AF-AF02-4506-AB0E-7105CFB23DB7}" type="presOf" srcId="{AC7E00EB-806C-4D55-965F-21ADB771FA2D}" destId="{1A9A3690-BDF8-45B7-8ADC-080F6F1D22CE}" srcOrd="0" destOrd="0" presId="urn:microsoft.com/office/officeart/2005/8/layout/bProcess2"/>
    <dgm:cxn modelId="{6BB37BC4-6E7A-4D3B-964C-2C754C805166}" type="presOf" srcId="{7719D231-75AB-423D-A1C2-B9CFA88428E7}" destId="{502B98D6-59C2-43E6-9E0C-19B4896E5879}" srcOrd="0" destOrd="0" presId="urn:microsoft.com/office/officeart/2005/8/layout/bProcess2"/>
    <dgm:cxn modelId="{0C819ACB-652B-46A3-83A3-928464D8DA29}" type="presOf" srcId="{982FD7CA-B50B-4D22-A0F3-C0948F640154}" destId="{8622E228-893F-49A9-AE27-470703634C64}" srcOrd="0" destOrd="0" presId="urn:microsoft.com/office/officeart/2005/8/layout/bProcess2"/>
    <dgm:cxn modelId="{A62F93D9-F545-43FF-BAA9-F390F136D228}" type="presOf" srcId="{6009C2F6-48F0-4086-B753-54723D3CF98F}" destId="{4B0A7CF3-AB76-4E83-A5CD-8B4C31B8F890}" srcOrd="0" destOrd="0" presId="urn:microsoft.com/office/officeart/2005/8/layout/bProcess2"/>
    <dgm:cxn modelId="{14BF44FF-CE18-4968-B551-64BFE2C809E0}" type="presOf" srcId="{F083CF78-BA2F-4772-BD04-173A2E6F1F64}" destId="{BB88C24C-19D0-46AF-8E14-8DCB07FB4136}" srcOrd="0" destOrd="0" presId="urn:microsoft.com/office/officeart/2005/8/layout/bProcess2"/>
    <dgm:cxn modelId="{BAE1001C-7CE7-4EEC-A7EE-762ECB01EC49}" type="presParOf" srcId="{80F203FC-75C6-4CD1-9CF2-A23F60E4E023}" destId="{502B98D6-59C2-43E6-9E0C-19B4896E5879}" srcOrd="0" destOrd="0" presId="urn:microsoft.com/office/officeart/2005/8/layout/bProcess2"/>
    <dgm:cxn modelId="{D095F960-6170-4F1E-B180-AB6BF30EB78F}" type="presParOf" srcId="{80F203FC-75C6-4CD1-9CF2-A23F60E4E023}" destId="{8FB8AEDF-6436-4CE7-AB73-7F2B0D3483AE}" srcOrd="1" destOrd="0" presId="urn:microsoft.com/office/officeart/2005/8/layout/bProcess2"/>
    <dgm:cxn modelId="{4A25E3DA-39CD-4820-BC35-EFC8264602C7}" type="presParOf" srcId="{80F203FC-75C6-4CD1-9CF2-A23F60E4E023}" destId="{2317EB56-0E84-494A-B2E2-15265AABEBBA}" srcOrd="2" destOrd="0" presId="urn:microsoft.com/office/officeart/2005/8/layout/bProcess2"/>
    <dgm:cxn modelId="{152EF7EF-06AD-45A9-9172-0B05DF2099C7}" type="presParOf" srcId="{2317EB56-0E84-494A-B2E2-15265AABEBBA}" destId="{C95E7824-CC3A-4759-ACB7-0DA23389040B}" srcOrd="0" destOrd="0" presId="urn:microsoft.com/office/officeart/2005/8/layout/bProcess2"/>
    <dgm:cxn modelId="{BB692BA0-6DF3-4EDD-95A7-EA2C2E85FEDC}" type="presParOf" srcId="{2317EB56-0E84-494A-B2E2-15265AABEBBA}" destId="{8622E228-893F-49A9-AE27-470703634C64}" srcOrd="1" destOrd="0" presId="urn:microsoft.com/office/officeart/2005/8/layout/bProcess2"/>
    <dgm:cxn modelId="{99F4E47C-BA0C-41A4-8BB7-E2B9960A6DD2}" type="presParOf" srcId="{80F203FC-75C6-4CD1-9CF2-A23F60E4E023}" destId="{1A9A3690-BDF8-45B7-8ADC-080F6F1D22CE}" srcOrd="3" destOrd="0" presId="urn:microsoft.com/office/officeart/2005/8/layout/bProcess2"/>
    <dgm:cxn modelId="{2F66A43F-70A2-4B27-AB61-F9A771872AD2}" type="presParOf" srcId="{80F203FC-75C6-4CD1-9CF2-A23F60E4E023}" destId="{4CACE503-7135-445D-824C-550CB0AA42C5}" srcOrd="4" destOrd="0" presId="urn:microsoft.com/office/officeart/2005/8/layout/bProcess2"/>
    <dgm:cxn modelId="{76D8CC1C-F6EF-42E1-AF18-B86BF04BF84C}" type="presParOf" srcId="{4CACE503-7135-445D-824C-550CB0AA42C5}" destId="{8EC40A66-8646-41B2-99CD-6BA678B92DD6}" srcOrd="0" destOrd="0" presId="urn:microsoft.com/office/officeart/2005/8/layout/bProcess2"/>
    <dgm:cxn modelId="{DFB887ED-5F74-4FAB-B0D6-4250614C16C6}" type="presParOf" srcId="{4CACE503-7135-445D-824C-550CB0AA42C5}" destId="{BB88C24C-19D0-46AF-8E14-8DCB07FB4136}" srcOrd="1" destOrd="0" presId="urn:microsoft.com/office/officeart/2005/8/layout/bProcess2"/>
    <dgm:cxn modelId="{53F44263-CBC5-4BF5-9F3C-00178B988D12}" type="presParOf" srcId="{80F203FC-75C6-4CD1-9CF2-A23F60E4E023}" destId="{4B0A7CF3-AB76-4E83-A5CD-8B4C31B8F890}" srcOrd="5" destOrd="0" presId="urn:microsoft.com/office/officeart/2005/8/layout/bProcess2"/>
    <dgm:cxn modelId="{0D94D716-4880-4C35-A55E-CC4032FA4BA8}" type="presParOf" srcId="{80F203FC-75C6-4CD1-9CF2-A23F60E4E023}" destId="{6175ABED-338E-4F24-A678-05EBBAF95A1C}" srcOrd="6" destOrd="0" presId="urn:microsoft.com/office/officeart/2005/8/layout/bProcess2"/>
    <dgm:cxn modelId="{B9306DB4-A04E-4E27-A309-9D7CC76DADA7}" type="presParOf" srcId="{6175ABED-338E-4F24-A678-05EBBAF95A1C}" destId="{EFEC7072-1398-4FA8-9135-4D68C34071E8}" srcOrd="0" destOrd="0" presId="urn:microsoft.com/office/officeart/2005/8/layout/bProcess2"/>
    <dgm:cxn modelId="{947F2B8D-EF70-4381-BF90-ABAF3A56C03C}" type="presParOf" srcId="{6175ABED-338E-4F24-A678-05EBBAF95A1C}" destId="{32AA87BB-D2F5-4063-9A67-73A76FDB4C89}" srcOrd="1" destOrd="0" presId="urn:microsoft.com/office/officeart/2005/8/layout/bProcess2"/>
    <dgm:cxn modelId="{3BD13DE1-0C8C-450A-AAA1-73211E4AC465}" type="presParOf" srcId="{80F203FC-75C6-4CD1-9CF2-A23F60E4E023}" destId="{EE33ACDC-0FFD-45D1-9A16-6C50DEB53F62}" srcOrd="7" destOrd="0" presId="urn:microsoft.com/office/officeart/2005/8/layout/bProcess2"/>
    <dgm:cxn modelId="{413E3505-8CC9-404B-96AB-82878124A4E2}" type="presParOf" srcId="{80F203FC-75C6-4CD1-9CF2-A23F60E4E023}" destId="{2FAC0E88-DB7C-4E26-B960-6B7350045627}" srcOrd="8" destOrd="0" presId="urn:microsoft.com/office/officeart/2005/8/layout/bProcess2"/>
    <dgm:cxn modelId="{25232288-C344-4215-8323-914873672F89}" type="presParOf" srcId="{2FAC0E88-DB7C-4E26-B960-6B7350045627}" destId="{AF9088F4-01E4-44F2-810D-F4143AB34E44}" srcOrd="0" destOrd="0" presId="urn:microsoft.com/office/officeart/2005/8/layout/bProcess2"/>
    <dgm:cxn modelId="{E299CFC1-D19E-4488-B7F0-43E9C2440BCF}" type="presParOf" srcId="{2FAC0E88-DB7C-4E26-B960-6B7350045627}" destId="{3A2CE149-8985-47C1-A4CF-7BA28C029FD7}" srcOrd="1" destOrd="0" presId="urn:microsoft.com/office/officeart/2005/8/layout/bProcess2"/>
    <dgm:cxn modelId="{D470A233-2AE3-4A93-A4FA-5EEA80C38278}" type="presParOf" srcId="{80F203FC-75C6-4CD1-9CF2-A23F60E4E023}" destId="{6E04F3DF-7F5E-4E36-BDD7-29BD60BCC545}" srcOrd="9" destOrd="0" presId="urn:microsoft.com/office/officeart/2005/8/layout/bProcess2"/>
    <dgm:cxn modelId="{1A835E37-6388-443C-8E3E-CD499C98367E}" type="presParOf" srcId="{80F203FC-75C6-4CD1-9CF2-A23F60E4E023}" destId="{50AEA18E-9B0C-40D9-A968-B29F6C5E7E50}" srcOrd="10" destOrd="0" presId="urn:microsoft.com/office/officeart/2005/8/layout/bProcess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02B98D6-59C2-43E6-9E0C-19B4896E5879}">
      <dsp:nvSpPr>
        <dsp:cNvPr id="0" name=""/>
        <dsp:cNvSpPr/>
      </dsp:nvSpPr>
      <dsp:spPr>
        <a:xfrm>
          <a:off x="0" y="300976"/>
          <a:ext cx="1900903" cy="190090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Calculated sum of Null values per column</a:t>
          </a:r>
        </a:p>
      </dsp:txBody>
      <dsp:txXfrm>
        <a:off x="278381" y="579357"/>
        <a:ext cx="1344141" cy="1344141"/>
      </dsp:txXfrm>
    </dsp:sp>
    <dsp:sp modelId="{8FB8AEDF-6436-4CE7-AB73-7F2B0D3483AE}">
      <dsp:nvSpPr>
        <dsp:cNvPr id="0" name=""/>
        <dsp:cNvSpPr/>
      </dsp:nvSpPr>
      <dsp:spPr>
        <a:xfrm rot="10800000">
          <a:off x="617793" y="2447334"/>
          <a:ext cx="665316" cy="520362"/>
        </a:xfrm>
        <a:prstGeom prst="triangle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622E228-893F-49A9-AE27-470703634C64}">
      <dsp:nvSpPr>
        <dsp:cNvPr id="0" name=""/>
        <dsp:cNvSpPr/>
      </dsp:nvSpPr>
      <dsp:spPr>
        <a:xfrm>
          <a:off x="316500" y="3183696"/>
          <a:ext cx="1267902" cy="126790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Calculated the number of launches on each site</a:t>
          </a:r>
        </a:p>
      </dsp:txBody>
      <dsp:txXfrm>
        <a:off x="502180" y="3369376"/>
        <a:ext cx="896542" cy="896542"/>
      </dsp:txXfrm>
    </dsp:sp>
    <dsp:sp modelId="{1A9A3690-BDF8-45B7-8ADC-080F6F1D22CE}">
      <dsp:nvSpPr>
        <dsp:cNvPr id="0" name=""/>
        <dsp:cNvSpPr/>
      </dsp:nvSpPr>
      <dsp:spPr>
        <a:xfrm rot="5400000">
          <a:off x="2058198" y="3557466"/>
          <a:ext cx="665316" cy="520362"/>
        </a:xfrm>
        <a:prstGeom prst="triangle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B88C24C-19D0-46AF-8E14-8DCB07FB4136}">
      <dsp:nvSpPr>
        <dsp:cNvPr id="0" name=""/>
        <dsp:cNvSpPr/>
      </dsp:nvSpPr>
      <dsp:spPr>
        <a:xfrm>
          <a:off x="3167855" y="3183696"/>
          <a:ext cx="1267902" cy="126790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Calculated the number and occurrences of each orbit</a:t>
          </a:r>
        </a:p>
      </dsp:txBody>
      <dsp:txXfrm>
        <a:off x="3353535" y="3369376"/>
        <a:ext cx="896542" cy="896542"/>
      </dsp:txXfrm>
    </dsp:sp>
    <dsp:sp modelId="{4B0A7CF3-AB76-4E83-A5CD-8B4C31B8F890}">
      <dsp:nvSpPr>
        <dsp:cNvPr id="0" name=""/>
        <dsp:cNvSpPr/>
      </dsp:nvSpPr>
      <dsp:spPr>
        <a:xfrm>
          <a:off x="3469148" y="2259629"/>
          <a:ext cx="665316" cy="520362"/>
        </a:xfrm>
        <a:prstGeom prst="triangle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AA87BB-D2F5-4063-9A67-73A76FDB4C89}">
      <dsp:nvSpPr>
        <dsp:cNvPr id="0" name=""/>
        <dsp:cNvSpPr/>
      </dsp:nvSpPr>
      <dsp:spPr>
        <a:xfrm>
          <a:off x="3167855" y="617477"/>
          <a:ext cx="1267902" cy="126790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Calculated the number and occurrences of each mission outcome</a:t>
          </a:r>
        </a:p>
      </dsp:txBody>
      <dsp:txXfrm>
        <a:off x="3353535" y="803157"/>
        <a:ext cx="896542" cy="896542"/>
      </dsp:txXfrm>
    </dsp:sp>
    <dsp:sp modelId="{EE33ACDC-0FFD-45D1-9A16-6C50DEB53F62}">
      <dsp:nvSpPr>
        <dsp:cNvPr id="0" name=""/>
        <dsp:cNvSpPr/>
      </dsp:nvSpPr>
      <dsp:spPr>
        <a:xfrm rot="5400000">
          <a:off x="4909553" y="991246"/>
          <a:ext cx="665316" cy="520362"/>
        </a:xfrm>
        <a:prstGeom prst="triangle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2CE149-8985-47C1-A4CF-7BA28C029FD7}">
      <dsp:nvSpPr>
        <dsp:cNvPr id="0" name=""/>
        <dsp:cNvSpPr/>
      </dsp:nvSpPr>
      <dsp:spPr>
        <a:xfrm>
          <a:off x="6019210" y="617477"/>
          <a:ext cx="1267902" cy="126790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Created a landing outcome label</a:t>
          </a:r>
        </a:p>
      </dsp:txBody>
      <dsp:txXfrm>
        <a:off x="6204890" y="803157"/>
        <a:ext cx="896542" cy="896542"/>
      </dsp:txXfrm>
    </dsp:sp>
    <dsp:sp modelId="{6E04F3DF-7F5E-4E36-BDD7-29BD60BCC545}">
      <dsp:nvSpPr>
        <dsp:cNvPr id="0" name=""/>
        <dsp:cNvSpPr/>
      </dsp:nvSpPr>
      <dsp:spPr>
        <a:xfrm rot="10800000">
          <a:off x="6320503" y="2130833"/>
          <a:ext cx="665316" cy="520362"/>
        </a:xfrm>
        <a:prstGeom prst="triangle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0AEA18E-9B0C-40D9-A968-B29F6C5E7E50}">
      <dsp:nvSpPr>
        <dsp:cNvPr id="0" name=""/>
        <dsp:cNvSpPr/>
      </dsp:nvSpPr>
      <dsp:spPr>
        <a:xfrm>
          <a:off x="5702709" y="2867196"/>
          <a:ext cx="1900903" cy="190090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Fixed Null Values</a:t>
          </a:r>
        </a:p>
      </dsp:txBody>
      <dsp:txXfrm>
        <a:off x="5981090" y="3145577"/>
        <a:ext cx="1344141" cy="134414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bProcess2">
  <dgm:title val=""/>
  <dgm:desc val=""/>
  <dgm:catLst>
    <dgm:cat type="process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/>
    </dgm:varLst>
    <dgm:choose name="Name0">
      <dgm:if name="Name1" func="var" arg="dir" op="equ" val="norm">
        <dgm:alg type="snake">
          <dgm:param type="grDir" val="tL"/>
          <dgm:param type="flowDir" val="col"/>
          <dgm:param type="contDir" val="revDir"/>
        </dgm:alg>
      </dgm:if>
      <dgm:else name="Name2">
        <dgm:alg type="snake">
          <dgm:param type="grDir" val="tR"/>
          <dgm:param type="flowDir" val="col"/>
          <dgm:param type="contDir" val="revDi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firstNode" refType="w"/>
      <dgm:constr type="w" for="ch" forName="lastNode" refType="w" refFor="ch" refForName="firstNode" op="equ"/>
      <dgm:constr type="w" for="ch" forName="middleNode" refType="w" refFor="ch" refForName="firstNode" op="equ"/>
      <dgm:constr type="h" for="ch" ptType="sibTrans" refType="w" refFor="ch" refForName="middleNode" op="equ" fact="0.35"/>
      <dgm:constr type="sp" refType="w" refFor="ch" refForName="middleNode" fact="0.5"/>
      <dgm:constr type="connDist" for="des" ptType="sibTrans" op="equ"/>
      <dgm:constr type="primFontSz" for="ch" forName="firstNode" val="65"/>
      <dgm:constr type="primFontSz" for="ch" forName="lastNode" refType="primFontSz" refFor="ch" refForName="firstNode" op="equ"/>
      <dgm:constr type="primFontSz" for="des" forName="shape" val="65"/>
      <dgm:constr type="primFontSz" for="des" forName="shape" refType="primFontSz" refFor="ch" refForName="firstNode" op="lte"/>
      <dgm:constr type="primFontSz" for="des" forName="shape" refType="primFontSz" refFor="ch" refForName="lastNode" op="lte"/>
    </dgm:constrLst>
    <dgm:ruleLst/>
    <dgm:forEach name="Name3" axis="ch" ptType="node">
      <dgm:choose name="Name4">
        <dgm:if name="Name5" axis="self" ptType="node" func="pos" op="equ" val="1">
          <dgm:layoutNode name="firstNode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if>
        <dgm:if name="Name6" axis="self" ptType="node" func="revPos" op="equ" val="1">
          <dgm:layoutNode name="lastNode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if>
        <dgm:else name="Name7">
          <dgm:layoutNode name="middleNod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  <dgm:constr type="w" for="ch" forName="padding" refType="w"/>
              <dgm:constr type="h" for="ch" forName="padding" refType="h"/>
              <dgm:constr type="w" for="ch" forName="shape" refType="w" fact="0.667"/>
              <dgm:constr type="h" for="ch" forName="shape" refType="h" fact="0.667"/>
              <dgm:constr type="ctrX" for="ch" forName="shape" refType="w" fact="0.5"/>
              <dgm:constr type="ctrY" for="ch" forName="shape" refType="h" fact="0.5"/>
            </dgm:constrLst>
            <dgm:ruleLst/>
            <dgm:layoutNode name="padding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shape">
              <dgm:varLst>
                <dgm:bulletEnabled val="1"/>
              </dgm:varLst>
              <dgm:alg type="tx">
                <dgm:param type="txAnchorVertCh" val="mid"/>
              </dgm:alg>
              <dgm:shape xmlns:r="http://schemas.openxmlformats.org/officeDocument/2006/relationships" type="ellipse" r:blip="">
                <dgm:adjLst/>
              </dgm:shape>
              <dgm:presOf axis="desOrSelf" ptType="node"/>
              <dgm:constrLst>
                <dgm:constr type="h" refType="w"/>
                <dgm:constr type="tMarg" refType="primFontSz" fact="0.1"/>
                <dgm:constr type="bMarg" refType="primFontSz" fact="0.1"/>
                <dgm:constr type="lMarg" refType="primFontSz" fact="0.1"/>
                <dgm:constr type="rMarg" refType="primFontSz" fact="0.1"/>
              </dgm:constrLst>
              <dgm:ruleLst>
                <dgm:rule type="primFontSz" val="5" fact="NaN" max="NaN"/>
              </dgm:ruleLst>
            </dgm:layoutNode>
          </dgm:layoutNode>
        </dgm:else>
      </dgm:choose>
      <dgm:forEach name="Name8" axis="followSib" ptType="sibTrans" cnt="1">
        <dgm:layoutNode name="sibTrans">
          <dgm:choose name="Name9">
            <dgm:if name="Name10" func="var" arg="dir" op="equ" val="norm">
              <dgm:choose name="Name11">
                <dgm:if name="Name12" axis="self" ptType="sibTrans" func="pos" op="equ" val="1">
                  <dgm:alg type="conn">
                    <dgm:param type="begPts" val="auto"/>
                    <dgm:param type="endPts" val="auto"/>
                    <dgm:param type="srcNode" val="firstNode"/>
                    <dgm:param type="dstNode" val="shape"/>
                  </dgm:alg>
                </dgm:if>
                <dgm:if name="Name13" axis="self" ptType="sibTrans" func="revPos" op="equ" val="1">
                  <dgm:alg type="conn">
                    <dgm:param type="begPts" val="auto"/>
                    <dgm:param type="endPts" val="auto"/>
                    <dgm:param type="srcNode" val="shape"/>
                    <dgm:param type="dstNode" val="lastNode"/>
                  </dgm:alg>
                </dgm:if>
                <dgm:else name="Name14">
                  <dgm:alg type="conn">
                    <dgm:param type="begPts" val="auto"/>
                    <dgm:param type="endPts" val="auto"/>
                    <dgm:param type="srcNode" val="shape"/>
                    <dgm:param type="dstNode" val="shape"/>
                  </dgm:alg>
                </dgm:else>
              </dgm:choose>
            </dgm:if>
            <dgm:else name="Name15">
              <dgm:choose name="Name16">
                <dgm:if name="Name17" axis="self" ptType="sibTrans" func="pos" op="equ" val="1">
                  <dgm:alg type="conn">
                    <dgm:param type="begPts" val="auto"/>
                    <dgm:param type="endPts" val="auto"/>
                    <dgm:param type="srcNode" val="firstNode"/>
                    <dgm:param type="dstNode" val="shape"/>
                  </dgm:alg>
                </dgm:if>
                <dgm:if name="Name18" axis="self" ptType="sibTrans" func="revPos" op="equ" val="1">
                  <dgm:alg type="conn">
                    <dgm:param type="begPts" val="auto"/>
                    <dgm:param type="endPts" val="auto"/>
                    <dgm:param type="srcNode" val="shape"/>
                    <dgm:param type="dstNode" val="lastNode"/>
                  </dgm:alg>
                </dgm:if>
                <dgm:else name="Name19">
                  <dgm:alg type="conn">
                    <dgm:param type="begPts" val="auto"/>
                    <dgm:param type="endPts" val="auto"/>
                    <dgm:param type="srcNode" val="shape"/>
                    <dgm:param type="dstNode" val="shape"/>
                  </dgm:alg>
                </dgm:else>
              </dgm:choose>
            </dgm:else>
          </dgm:choose>
          <dgm:shape xmlns:r="http://schemas.openxmlformats.org/officeDocument/2006/relationships" rot="90" type="triangle" r:blip="">
            <dgm:adjLst/>
          </dgm:shape>
          <dgm:presOf axis="self"/>
          <dgm:constrLst>
            <dgm:constr type="w" refType="h"/>
            <dgm:constr type="connDist"/>
            <dgm:constr type="begPad" refType="connDist" fact="0.25"/>
            <dgm:constr type="endPad" refType="connDist" fact="0.22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6/12/2023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6/12/2023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1888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2147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6/12/2023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6/12/2023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6/12/2023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6/12/2023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6/12/2023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6/12/2023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hyperlink" Target="https://github.com/jackmclay/Applied-Data-Science-Capstone/blob/main/labs-jupyter-spacex-data_wrangling_jupyterlite.jupyterlite.ipynb" TargetMode="External"/><Relationship Id="rId7" Type="http://schemas.openxmlformats.org/officeDocument/2006/relationships/diagramColors" Target="../diagrams/colors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ackmclay/Applied-Data-Science-Capstone/blob/main/eda-dataviz.ipynb.jupyterlite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ackmclay/Applied-Data-Science-Capstone/blob/main/eda-dataviz.ipynb.jupyterlite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ackmclay/Applied-Data-Science-Capstone/blob/main/eda-sql-coursera_sqllite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hyperlink" Target="https://github.com/jackmclay/Applied-Data-Science-Capstone/blob/main/lab_jupyter_launch_site_location.jupyterlite%20(1).ipynb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ackmclay/Applied-Data-Science-Capstone/blob/main/spacex_dash_app.py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ackmclay/Applied-Data-Science-Capstone/blob/main/SpaceX_Machine_Learning_Prediction_Part_5.jupyterlite.ipynb" TargetMode="External"/><Relationship Id="rId7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hyperlink" Target="https://github.com/jackmclay/Applied-Data-Science-Capstone/blob/main/SpaceX_Machine_Learning_Prediction.jupyterlite.ipynb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3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jackmclay/Applied-Data-Science-Capstone/blob/main/dataset_part_1.csv" TargetMode="External"/><Relationship Id="rId5" Type="http://schemas.openxmlformats.org/officeDocument/2006/relationships/hyperlink" Target="https://github.com/jackmclay/Applied-Data-Science-Capstone/blob/main/spacex_launch_dash.csv" TargetMode="External"/><Relationship Id="rId4" Type="http://schemas.openxmlformats.org/officeDocument/2006/relationships/hyperlink" Target="https://github.com/jackmclay/Applied-Data-Science-Capstone/blob/main/spacex_web_scraped.csv" TargetMode="Externa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hyperlink" Target="https://github.com/jackmclay/Applied-Data-Science-Capstone/blob/main/jupyter-labs-spacex-data-collection-api.ipynb" TargetMode="Externa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hyperlink" Target="https://github.com/jackmclay/Applied-Data-Science-Capstone/blob/main/jupyter-labs-webscraping.ipynb" TargetMode="External"/><Relationship Id="rId7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Jack McLay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06/09/2023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8975652" cy="4673498"/>
          </a:xfrm>
          <a:prstGeom prst="rect">
            <a:avLst/>
          </a:prstGeom>
        </p:spPr>
        <p:txBody>
          <a:bodyPr/>
          <a:lstStyle/>
          <a:p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sz="16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  <a:hlinkClick r:id="rId3"/>
            </a:endParaRPr>
          </a:p>
          <a:p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https://github.com/jackmclay/Applied-Data-Science-Capstone/blob/main/labs-jupyter-spacex-data_wrangling_jupyterlite.jupyterlite.ipynb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endParaRPr lang="en-US" dirty="0"/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C533CE15-8399-80FE-00DA-73A3FB1AF29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87981767"/>
              </p:ext>
            </p:extLst>
          </p:nvPr>
        </p:nvGraphicFramePr>
        <p:xfrm>
          <a:off x="2032000" y="1069257"/>
          <a:ext cx="7603613" cy="50690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r>
              <a:rPr lang="en-US" sz="1400" dirty="0">
                <a:hlinkClick r:id="rId3"/>
              </a:rPr>
              <a:t>https://github.com/jackmclay/Applied-Data-Science-Capstone/blob/main/eda-dataviz.ipynb.jupyterlite.ipynb</a:t>
            </a:r>
            <a:r>
              <a:rPr lang="en-US" sz="1400" dirty="0"/>
              <a:t> 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F1B0254-ED2D-D681-ABE9-1561ABB45B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6987" y="1354878"/>
            <a:ext cx="8848725" cy="18097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57339E9-B98E-F964-862D-299E315992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074" y="3316018"/>
            <a:ext cx="5419110" cy="270955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2215727-1F78-7941-94AA-84A16D8AA5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89120" y="3280075"/>
            <a:ext cx="5583514" cy="2959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r>
              <a:rPr lang="en-US" sz="1400" dirty="0">
                <a:hlinkClick r:id="rId3"/>
              </a:rPr>
              <a:t>https://github.com/jackmclay/Applied-Data-Science-Capstone/blob/main/eda-dataviz.ipynb.jupyterlite.ipynb</a:t>
            </a:r>
            <a:r>
              <a:rPr lang="en-US" sz="1400" dirty="0"/>
              <a:t> 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68F853D-5F0B-EA72-BB93-BA4D9F4B76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676" y="2072616"/>
            <a:ext cx="3760913" cy="318764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151B186-C8B1-5589-74EF-84DBB90F51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22046" y="1740310"/>
            <a:ext cx="4201113" cy="407109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0EB502A-122D-2A2E-12C2-F1423835BA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32616" y="1962741"/>
            <a:ext cx="3461475" cy="3407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3571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480740"/>
            <a:ext cx="9745589" cy="4512775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SQL Queries Preformed: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i="0" dirty="0">
                <a:effectLst/>
                <a:latin typeface="-apple-system"/>
              </a:rPr>
              <a:t>Display the names of the unique launch sites in the space mission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i="0" dirty="0">
                <a:effectLst/>
                <a:latin typeface="-apple-system"/>
              </a:rPr>
              <a:t>Display 5 records where launch sites begin with the string 'CCA'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i="0" dirty="0">
                <a:effectLst/>
                <a:latin typeface="-apple-system"/>
              </a:rPr>
              <a:t>Display the total payload mass carried by boosters launched by NASA (CRS)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i="0" dirty="0">
                <a:effectLst/>
                <a:latin typeface="-apple-system"/>
              </a:rPr>
              <a:t>Display average payload mass carried by booster version F9 v1.1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i="0" dirty="0">
                <a:effectLst/>
                <a:latin typeface="-apple-system"/>
              </a:rPr>
              <a:t>List the date when the first successful landing outcome in ground pad was achieved.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i="0" dirty="0">
                <a:effectLst/>
                <a:latin typeface="-apple-system"/>
              </a:rPr>
              <a:t>List the names of the boosters which have success in drone ship and have payload mass greater than 4000 but less than 6000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i="0" dirty="0">
                <a:effectLst/>
                <a:latin typeface="-apple-system"/>
              </a:rPr>
              <a:t>List the total number of successful and failure mission outcomes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i="0" dirty="0">
                <a:effectLst/>
                <a:latin typeface="-apple-system"/>
              </a:rPr>
              <a:t>List the names of the </a:t>
            </a:r>
            <a:r>
              <a:rPr lang="en-US" sz="1400" i="0" dirty="0" err="1">
                <a:effectLst/>
                <a:latin typeface="-apple-system"/>
              </a:rPr>
              <a:t>booster_versions</a:t>
            </a:r>
            <a:r>
              <a:rPr lang="en-US" sz="1400" i="0" dirty="0">
                <a:effectLst/>
                <a:latin typeface="-apple-system"/>
              </a:rPr>
              <a:t> which have carried the maximum payload mass. Use a subquery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i="0" dirty="0">
                <a:effectLst/>
                <a:latin typeface="-apple-system"/>
              </a:rPr>
              <a:t>List the records which will display the month names, failure </a:t>
            </a:r>
            <a:r>
              <a:rPr lang="en-US" sz="1400" i="0" dirty="0" err="1">
                <a:effectLst/>
                <a:latin typeface="-apple-system"/>
              </a:rPr>
              <a:t>landing_outcomes</a:t>
            </a:r>
            <a:r>
              <a:rPr lang="en-US" sz="1400" i="0" dirty="0">
                <a:effectLst/>
                <a:latin typeface="-apple-system"/>
              </a:rPr>
              <a:t> in drone ship ,booster versions, </a:t>
            </a:r>
            <a:r>
              <a:rPr lang="en-US" sz="1400" i="0" dirty="0" err="1">
                <a:effectLst/>
                <a:latin typeface="-apple-system"/>
              </a:rPr>
              <a:t>launch_site</a:t>
            </a:r>
            <a:r>
              <a:rPr lang="en-US" sz="1400" i="0" dirty="0">
                <a:effectLst/>
                <a:latin typeface="-apple-system"/>
              </a:rPr>
              <a:t> for the months in year 2015.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i="0" dirty="0">
                <a:effectLst/>
                <a:latin typeface="-apple-system"/>
              </a:rPr>
              <a:t>Rank the count of successful </a:t>
            </a:r>
            <a:r>
              <a:rPr lang="en-US" sz="1400" i="0" dirty="0" err="1">
                <a:effectLst/>
                <a:latin typeface="-apple-system"/>
              </a:rPr>
              <a:t>landing_outcomes</a:t>
            </a:r>
            <a:r>
              <a:rPr lang="en-US" sz="1400" i="0" dirty="0">
                <a:effectLst/>
                <a:latin typeface="-apple-system"/>
              </a:rPr>
              <a:t> between the date 04-06-2010 and 20-03-2017 in descending order.</a:t>
            </a:r>
            <a:endParaRPr lang="en-US" sz="14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r>
              <a:rPr lang="en-US" sz="1400" dirty="0">
                <a:hlinkClick r:id="rId3"/>
              </a:rPr>
              <a:t>https://github.com/jackmclay/Applied-Data-Science-Capstone/blob/main/eda-sql-coursera_sqllite.ipynb</a:t>
            </a:r>
            <a:r>
              <a:rPr lang="en-US" sz="1400" dirty="0"/>
              <a:t> 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406013"/>
            <a:ext cx="10515600" cy="5451987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These markers were added to the map to explore why launch sites are close to the equator, coast, railways, highways, and far(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ish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) from cities/towns.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r>
              <a:rPr lang="en-US" sz="1400" dirty="0">
                <a:hlinkClick r:id="rId4"/>
              </a:rPr>
              <a:t>https://github.com/jackmclay/Applied-Data-Science-Capstone/blob/main/lab_jupyter_launch_site_location.jupyterlite%20(1).ipynb</a:t>
            </a:r>
            <a:r>
              <a:rPr lang="en-US" sz="1400" dirty="0"/>
              <a:t> </a:t>
            </a: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9DFB8AA-C74D-B883-8387-461BE5F77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2374" y="2286835"/>
            <a:ext cx="8091948" cy="3939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2" y="2631870"/>
            <a:ext cx="1933860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https://github.com/jackmclay/Applied-Data-Science-Capstone/blob/main/spacex_dash_app.py</a:t>
            </a: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endParaRPr lang="en-US" sz="14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A316732-E4B0-73D8-DA3B-F6F443D99B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010" y="1040658"/>
            <a:ext cx="5090016" cy="289782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BA59B6D-3945-6871-7DA1-3B686DAF2E66}"/>
              </a:ext>
            </a:extLst>
          </p:cNvPr>
          <p:cNvSpPr txBox="1"/>
          <p:nvPr/>
        </p:nvSpPr>
        <p:spPr>
          <a:xfrm>
            <a:off x="973393" y="3524983"/>
            <a:ext cx="4886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KSC LC-39A had the most successful launches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13D7EDA-7B8E-A433-4CC3-8385C9398C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3810" y="1040658"/>
            <a:ext cx="4560786" cy="289782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923704A-FE8C-B0B1-C7DC-FF6FB01A2A07}"/>
              </a:ext>
            </a:extLst>
          </p:cNvPr>
          <p:cNvSpPr txBox="1"/>
          <p:nvPr/>
        </p:nvSpPr>
        <p:spPr>
          <a:xfrm>
            <a:off x="6358136" y="3530640"/>
            <a:ext cx="4886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Out of all the launches at KSC LC-39A 23% failed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45C3B35-5A2A-9E8D-BE87-342F4A43D3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92994" y="3983727"/>
            <a:ext cx="7549910" cy="290951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463168F-3E03-C3CC-A75D-A09BC0BB756E}"/>
              </a:ext>
            </a:extLst>
          </p:cNvPr>
          <p:cNvSpPr txBox="1"/>
          <p:nvPr/>
        </p:nvSpPr>
        <p:spPr>
          <a:xfrm>
            <a:off x="5704291" y="3969464"/>
            <a:ext cx="48866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 the launches that failed had a weight higher than 5000 kg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3448029" cy="4351338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All the machine learning models preformed similarly. With all the accuracies for each model being 83.34%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Only outlier being the Decision Tree that is slightly different. </a:t>
            </a:r>
            <a:endParaRPr lang="en-US" sz="14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  <a:hlinkClick r:id="rId3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4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  <a:hlinkClick r:id="rId3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4"/>
              </a:rPr>
              <a:t>https://github.com/jackmclay/Applied-Data-Science-Capstone/blob/main/SpaceX_Machine_Learning_Prediction.jupyterlite.ipynb</a:t>
            </a: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endParaRPr lang="en-US" sz="14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9C285F9-D956-DE6C-289A-59096D3B3F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1322" y="1690208"/>
            <a:ext cx="2812641" cy="23110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654E281-6384-1DA1-06C1-3A550EBA65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54180" y="1690208"/>
            <a:ext cx="2812641" cy="231108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4AB6AF3-6B23-9ADA-4970-A31A75A49D6F}"/>
              </a:ext>
            </a:extLst>
          </p:cNvPr>
          <p:cNvSpPr txBox="1"/>
          <p:nvPr/>
        </p:nvSpPr>
        <p:spPr>
          <a:xfrm>
            <a:off x="6167919" y="1320876"/>
            <a:ext cx="13660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LogReg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FEC34F-F818-3933-823B-53B922828B45}"/>
              </a:ext>
            </a:extLst>
          </p:cNvPr>
          <p:cNvSpPr txBox="1"/>
          <p:nvPr/>
        </p:nvSpPr>
        <p:spPr>
          <a:xfrm>
            <a:off x="9435621" y="1320876"/>
            <a:ext cx="650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SVM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5BF0FCC-B68F-DF6F-2C35-0B774497139A}"/>
              </a:ext>
            </a:extLst>
          </p:cNvPr>
          <p:cNvSpPr txBox="1"/>
          <p:nvPr/>
        </p:nvSpPr>
        <p:spPr>
          <a:xfrm>
            <a:off x="5795624" y="4023204"/>
            <a:ext cx="15440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Decision Tree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C81A67-5EA7-CBE4-47BB-9EE9DF1143D1}"/>
              </a:ext>
            </a:extLst>
          </p:cNvPr>
          <p:cNvSpPr txBox="1"/>
          <p:nvPr/>
        </p:nvSpPr>
        <p:spPr>
          <a:xfrm>
            <a:off x="9435621" y="4012249"/>
            <a:ext cx="650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KNN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16811F5-81AC-97EF-6B1E-A79C4DBEEC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41345" y="4392536"/>
            <a:ext cx="2725476" cy="241776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D9CCC53-1511-ED65-90E9-CE02DBA09F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89687" y="4333207"/>
            <a:ext cx="2884276" cy="2407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6"/>
            <a:ext cx="6631391" cy="482943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According to our exploratory data analysis rockets with lower payload weights tend to be more successful than heavier attempts.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As SpaceX continues to be successful in there missions the cost of space travel will continue to decrease since rockets are more reliable and renewable.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most successful launches were from the KSC LC-39A launch site with over 70% of there launches being successful.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 terms of prediction, KNN, SVM, and Log Regression all preformed well with a decision tree being the worst out of the four. </a:t>
            </a:r>
            <a:endParaRPr lang="en-US" sz="1800" dirty="0"/>
          </a:p>
          <a:p>
            <a:pPr marL="457200" lvl="1" indent="0">
              <a:buNone/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17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B5DE3D3-1248-C0AD-6C82-0CA0A0E712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8762" y="2371459"/>
            <a:ext cx="4747745" cy="3016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2" y="3790450"/>
            <a:ext cx="10874743" cy="2435942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There have been significantly more launches from CCAFS SLC 40 than any other site.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With a gap in flight numbers between 25 and 40.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EE6578-6A78-FE92-7887-3248362FC3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655594"/>
            <a:ext cx="10572363" cy="2219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4952206"/>
            <a:ext cx="11337501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CCAFS SLC 40 launched with a majority of there payload weight under 8,000 kg.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While the other two launch sites have more diverse launch weights. 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2501B6C-1B0B-FB5A-9A17-5AB20287CD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7988" y="1342474"/>
            <a:ext cx="7076024" cy="3538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42228" y="5205185"/>
            <a:ext cx="10615744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ES-L1, GEO, HEO, and SSO orbit had the highest average success across the board.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While GTO had the lowest success average.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EB60344-1700-8582-CDB1-7F07793A6E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854" y="1333288"/>
            <a:ext cx="7231913" cy="3832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6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GEO, SO, and VELO all have flight numbers greater than 60.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LEO, ISS, PO, and GTO all have flight numbers ranging from 0-80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72477B-26EF-CE89-99A8-95741A6329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7362" y="1474620"/>
            <a:ext cx="5812863" cy="4952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There is a correlation between GTO orbits and the payload mass being between 3,500 - 8,000 kgs.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There is also a correlation between and ISS orbit and a payload mass between 2,000 and 4,000 kgs.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D02722-7943-53D3-C8B8-55393F8CCB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3883" y="1528275"/>
            <a:ext cx="4991100" cy="479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251383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Over the course of 10 years launch success rates have increased and continue to trend in that direction. 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9679DD7-352D-BCDD-EE9A-AAA5462D18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5019" y="1885912"/>
            <a:ext cx="7571299" cy="3797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the names of the unique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6E5A9BF-69AC-436C-E91C-F78EE6E5C7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6061" y="2517642"/>
            <a:ext cx="5143500" cy="3351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5 records where launch sites begin with `CCA`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FECAAB5-83A6-A8E3-6211-BDB9B3E975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415" y="3013451"/>
            <a:ext cx="10913170" cy="2313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payload carried by boosters from NASA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E2B5A9B-F0EB-0B1C-6B7E-E9FE64389A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2215" y="2934954"/>
            <a:ext cx="8431191" cy="2132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average payload mass carried by booster version F9 v1.1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21E277-4D83-3561-FCDA-73EBF9A6EB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7697" y="2900823"/>
            <a:ext cx="9496605" cy="2152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7423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 the dates of the first successful landing outcome on ground pad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B0A22A0-3DBE-86CB-33E8-DE08F4B814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0020" y="2797915"/>
            <a:ext cx="9035581" cy="2103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2" y="1554262"/>
            <a:ext cx="10499069" cy="4765087"/>
          </a:xfrm>
          <a:prstGeom prst="rect">
            <a:avLst/>
          </a:prstGeom>
        </p:spPr>
        <p:txBody>
          <a:bodyPr lIns="91440" tIns="45720" rIns="91440" bIns="45720"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Collection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Wrangling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Analysis w/ Data Visualizations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Analysis w/ SQL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Building an Interactive Map (Folium)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Building a Dashboard (Dash)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Preforming Predictive Analysis (ML Classification)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Results include my findings from Exploratory Data Analysis, Interactive Mapping Analysis, and Predictive Analysis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253331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boosters which have successfully landed on drone ship and had payload mass greater than 4000 but less than 6000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4FA9012-A9FD-EB6C-E66D-77C5F4949F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5048" y="2088383"/>
            <a:ext cx="7781903" cy="466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number of successful and failure mission outcomes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094D29-5686-9AB2-8934-0C1522EE1D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2573" y="2924329"/>
            <a:ext cx="7610475" cy="254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904657" y="158819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 which have carried the maximum payload mass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10A7B5F-003E-FA3B-9281-1E5688848C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1" y="2201545"/>
            <a:ext cx="8202102" cy="4311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2F6ACD9-7E9F-B618-3FE8-4E5907C47C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3055" y="2972107"/>
            <a:ext cx="7520221" cy="2563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34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Success (drone ship) or Success (ground pad)) between the date 2010-06-04 and 2017-03-20, in descending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C1ADB2E-C55B-420E-9B40-FD45D8D040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4161" y="3070737"/>
            <a:ext cx="5067300" cy="278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</a:t>
            </a:r>
            <a:r>
              <a:rPr lang="en-US" sz="4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ll </a:t>
            </a: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</a:t>
            </a:r>
            <a:r>
              <a:rPr lang="en-US" sz="4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aunch </a:t>
            </a: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</a:t>
            </a:r>
            <a:r>
              <a:rPr lang="en-US" sz="4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ite Location on a Global </a:t>
            </a: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</a:t>
            </a:r>
            <a:r>
              <a:rPr lang="en-US" sz="4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37238FE-F14C-259C-DA02-E24ED2FFF1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8933" y="1476669"/>
            <a:ext cx="5656678" cy="495054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10AC616-ADFB-58FC-A100-9A7DE81FE3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3706" y="1476669"/>
            <a:ext cx="4472866" cy="4808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sz="4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Color-Labeled </a:t>
            </a: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</a:t>
            </a:r>
            <a:r>
              <a:rPr lang="en-US" sz="4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aunch Outcomes on the Map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93FE7A1-FC56-AB1E-6020-019C9AAA77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4141" y="1378175"/>
            <a:ext cx="8923718" cy="5316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38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344130"/>
            <a:ext cx="10515600" cy="10341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sz="2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Launch Site Proximity to Railway, Highway, Coastline, with Distance Calculated and Displayed</a:t>
            </a:r>
            <a:endParaRPr lang="en-US" sz="2800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3129FD-1283-B764-14CA-4F7E9E22DC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135" y="1353577"/>
            <a:ext cx="10716854" cy="5160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828067" y="1572190"/>
            <a:ext cx="10793661" cy="47471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context</a:t>
            </a:r>
          </a:p>
          <a:p>
            <a:pPr lvl="1"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commercial space age is here, companies are making space travel affordable for everyone. Virgin Galactic is providing suborbital spaceflights. Rocket Lab is a small satellite provider. Blue Origin manufactures sub-orbital and orbital reusable rockets. However, the most successful is SpaceX.</a:t>
            </a:r>
          </a:p>
          <a:p>
            <a:pPr lvl="1"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One reason SpaceX can do this is the rocket launches are relatively inexpensive. </a:t>
            </a:r>
          </a:p>
          <a:p>
            <a:pPr lvl="2"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 advertises Falcon 9 rocket launches on its website with a cost of 62 million dollars</a:t>
            </a:r>
          </a:p>
          <a:p>
            <a:pPr lvl="2"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While other providers cost upwards of 165 million dollars each.</a:t>
            </a:r>
          </a:p>
          <a:p>
            <a:pPr lvl="1"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Much of the savings is because SpaceX can reuse the first stage. Therefore, if we can determine if the first stage will land, we can determine the cost of a launch.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you want to find answers</a:t>
            </a:r>
          </a:p>
          <a:p>
            <a:pPr lvl="1"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Therefore, the task of this project is to predict if the first stage of the Falcon 9 rocket will land successfully or crash and burn. 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</a:t>
            </a:r>
            <a:r>
              <a:rPr lang="en-US" sz="4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aunch Success Percentage for all Sites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B8AB10C-8C0D-EDEC-2631-81413D9B0A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3701" y="1346294"/>
            <a:ext cx="8924597" cy="508091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6B0C714-15E4-0EC7-3D09-D43D28C2B93D}"/>
              </a:ext>
            </a:extLst>
          </p:cNvPr>
          <p:cNvSpPr txBox="1"/>
          <p:nvPr/>
        </p:nvSpPr>
        <p:spPr>
          <a:xfrm>
            <a:off x="7620000" y="4090219"/>
            <a:ext cx="25662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KSC LC-39A has the greatest success at 41.7% followed by CCAFS LC-40 at 29.2%</a:t>
            </a: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with the Highest Success Percentage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C28587A-F579-47AA-FBDF-EDB01C28B5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0968" y="1368567"/>
            <a:ext cx="8050064" cy="511484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51E491D-F3C1-29CA-EE26-FD50EE397EC5}"/>
              </a:ext>
            </a:extLst>
          </p:cNvPr>
          <p:cNvSpPr txBox="1"/>
          <p:nvPr/>
        </p:nvSpPr>
        <p:spPr>
          <a:xfrm>
            <a:off x="7698658" y="4227871"/>
            <a:ext cx="20352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KSC LC-39A is successful 3/4</a:t>
            </a:r>
            <a:r>
              <a:rPr lang="en-US" baseline="30000" dirty="0"/>
              <a:t>th</a:t>
            </a:r>
            <a:r>
              <a:rPr lang="en-US" dirty="0"/>
              <a:t> of the time there is a launch</a:t>
            </a: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42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Mass (kg) vs. Launch Outcome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B6EF83-E3FD-E8DE-2B59-13E1CDC098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2037" y="1359842"/>
            <a:ext cx="6286249" cy="27358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349172F-1887-DE01-8626-B191982C02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491" y="4095718"/>
            <a:ext cx="6541886" cy="271756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34FA066-FAC7-1538-5F21-36B219071876}"/>
              </a:ext>
            </a:extLst>
          </p:cNvPr>
          <p:cNvSpPr txBox="1"/>
          <p:nvPr/>
        </p:nvSpPr>
        <p:spPr>
          <a:xfrm>
            <a:off x="1096296" y="2138973"/>
            <a:ext cx="44245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There is an even split of failure and success across all sites from payloads between 0 and 5,000 kgs.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33EDA66-CD73-050E-70E9-99E8A635D341}"/>
              </a:ext>
            </a:extLst>
          </p:cNvPr>
          <p:cNvSpPr txBox="1"/>
          <p:nvPr/>
        </p:nvSpPr>
        <p:spPr>
          <a:xfrm>
            <a:off x="7117073" y="4628031"/>
            <a:ext cx="44245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However, the number of failures greatly out weight the successes once the weight begins to exceed 5,000 kgs</a:t>
            </a: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4264106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All models have an equal accuracy in terms of determining success or failure of a landing.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B2C0E3-0A43-E33D-67F4-92B8E32DC6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2044" y="1660537"/>
            <a:ext cx="5753100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1AA44B8-E36C-2253-0BE7-E68E411710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5719" y="1586258"/>
            <a:ext cx="2812641" cy="231108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3D1A908-7D1B-9C25-AF3B-AE2445CFF9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8577" y="1586258"/>
            <a:ext cx="2812641" cy="231108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3701FBB-CEA8-8BDE-C401-3B25A23FB89D}"/>
              </a:ext>
            </a:extLst>
          </p:cNvPr>
          <p:cNvSpPr txBox="1"/>
          <p:nvPr/>
        </p:nvSpPr>
        <p:spPr>
          <a:xfrm>
            <a:off x="5342316" y="1216926"/>
            <a:ext cx="13660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LogReg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F443CFF-51F5-9FAA-8CF2-93E9D9A8139D}"/>
              </a:ext>
            </a:extLst>
          </p:cNvPr>
          <p:cNvSpPr txBox="1"/>
          <p:nvPr/>
        </p:nvSpPr>
        <p:spPr>
          <a:xfrm>
            <a:off x="8610018" y="1216926"/>
            <a:ext cx="650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SVM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2002D0D-3DFF-486D-42A9-778EFD946BF7}"/>
              </a:ext>
            </a:extLst>
          </p:cNvPr>
          <p:cNvSpPr txBox="1"/>
          <p:nvPr/>
        </p:nvSpPr>
        <p:spPr>
          <a:xfrm>
            <a:off x="4970021" y="3919254"/>
            <a:ext cx="15440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Decision Tree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69B9978-3F74-D882-770C-792F75DF03D5}"/>
              </a:ext>
            </a:extLst>
          </p:cNvPr>
          <p:cNvSpPr txBox="1"/>
          <p:nvPr/>
        </p:nvSpPr>
        <p:spPr>
          <a:xfrm>
            <a:off x="8610018" y="3908299"/>
            <a:ext cx="650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KNN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E95A872-F39C-A922-1825-D8F1C5CC7A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5742" y="4288586"/>
            <a:ext cx="2725476" cy="241776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DE41770-2B81-2D38-C2EC-718786E46C65}"/>
              </a:ext>
            </a:extLst>
          </p:cNvPr>
          <p:cNvSpPr txBox="1"/>
          <p:nvPr/>
        </p:nvSpPr>
        <p:spPr>
          <a:xfrm>
            <a:off x="924232" y="1691148"/>
            <a:ext cx="322498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Our confusion Matrix show that all the classification models except for Decision Tree provide the same classification results.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Therefore, any of the models except for a Decision Tree could be effective in predicting landing success.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EC21A1EF-D61E-FC52-BBA8-0EE8CE9C4D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35719" y="4293549"/>
            <a:ext cx="2884276" cy="2407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102027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KNN, SVM, and Log Regression were the best at predicting landing accuracy for this data.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Per the exploratory data analysis, we can determine that payload mass is a large factor in determining the outcome of a landing.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SSO, ES L1, HEO, and GEO orbits lead to the most successful landings.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While rockets launched from KSC LC-39A are the most successful at landing, mostly due to the number of launches with low payloads.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Overtime as rockets become more advanced the amount of successful landing should increase as a result.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47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1168207" y="1674235"/>
            <a:ext cx="4795047" cy="4351338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 created this Bar chart to compare accuracy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Created Data Sets: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4"/>
              </a:rPr>
              <a:t>https://github.com/jackmclay/Applied-Data-Science-Capstone/blob/main/spacex_web_scraped.csv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5"/>
              </a:rPr>
              <a:t>https://github.com/jackmclay/Applied-Data-Science-Capstone/blob/main/spacex_launch_dash.csv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6"/>
              </a:rPr>
              <a:t>https://github.com/jackmclay/Applied-Data-Science-Capstone/blob/main/dataset_part_1.csv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B221FCA-4D10-217A-49ED-90C14107E3C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28747" y="1327294"/>
            <a:ext cx="5229225" cy="19621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16B4948-BC21-9E02-2FA6-9BFAE066A2E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35088" y="3583109"/>
            <a:ext cx="3216542" cy="2627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262310"/>
            <a:ext cx="10104817" cy="5335135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6400" dirty="0">
                <a:solidFill>
                  <a:schemeClr val="tx1"/>
                </a:solidFill>
                <a:latin typeface="Abadi"/>
              </a:rPr>
              <a:t>The data was collected from a number of different sources including:</a:t>
            </a:r>
          </a:p>
          <a:p>
            <a:pPr lvl="2">
              <a:lnSpc>
                <a:spcPct val="120000"/>
              </a:lnSpc>
              <a:spcBef>
                <a:spcPts val="1400"/>
              </a:spcBef>
            </a:pPr>
            <a:r>
              <a:rPr lang="en-US" sz="6400" dirty="0">
                <a:solidFill>
                  <a:schemeClr val="tx1"/>
                </a:solidFill>
                <a:latin typeface="Abadi"/>
              </a:rPr>
              <a:t>SpaceX Rest API</a:t>
            </a:r>
          </a:p>
          <a:p>
            <a:pPr lvl="2">
              <a:lnSpc>
                <a:spcPct val="120000"/>
              </a:lnSpc>
              <a:spcBef>
                <a:spcPts val="1400"/>
              </a:spcBef>
            </a:pPr>
            <a:r>
              <a:rPr lang="en-US" sz="6400" dirty="0">
                <a:solidFill>
                  <a:schemeClr val="tx1"/>
                </a:solidFill>
                <a:latin typeface="Abadi"/>
              </a:rPr>
              <a:t>Web Scraping from Wikipedia 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6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Scrubbed the data removing null values and irrelevant data, along with One Hot Encoding (Pandas get_dummies) to prepare fields for ML models.</a:t>
            </a:r>
            <a:r>
              <a:rPr lang="en-US" sz="8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0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6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Including Linear Regression, K-Nearest Neighbor, SVM, and Decision Trees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4873705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sets were collected.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SpaceX Launch Site data was collected from SpaceX’s REST API.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This data included details about, the launch pad, rocket used, payload, failures, successes, dates, etc.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Our other source of data involved web scrapping data about the Falcon 9 launches from Wikipedia using Beautiful Soup.</a:t>
            </a:r>
            <a:endParaRPr lang="en-US" sz="14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601FE1E-4CDF-3453-3546-E1CAF4999E3B}"/>
              </a:ext>
            </a:extLst>
          </p:cNvPr>
          <p:cNvSpPr/>
          <p:nvPr/>
        </p:nvSpPr>
        <p:spPr>
          <a:xfrm>
            <a:off x="6548288" y="1818462"/>
            <a:ext cx="1317523" cy="8160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SpaceX REST API Call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0D06525-59E6-267E-EEEB-CE14A9CEFE64}"/>
              </a:ext>
            </a:extLst>
          </p:cNvPr>
          <p:cNvSpPr/>
          <p:nvPr/>
        </p:nvSpPr>
        <p:spPr>
          <a:xfrm>
            <a:off x="6548288" y="2925433"/>
            <a:ext cx="1317523" cy="8160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Parse JSON response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729747-7730-71DF-D00A-1ADAD5FF1394}"/>
              </a:ext>
            </a:extLst>
          </p:cNvPr>
          <p:cNvSpPr/>
          <p:nvPr/>
        </p:nvSpPr>
        <p:spPr>
          <a:xfrm>
            <a:off x="6548288" y="4059178"/>
            <a:ext cx="1317523" cy="8160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Filter Data and Eliminate Null Values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4B3FE3-52EF-9E16-6EEB-EC5A57BD4F38}"/>
              </a:ext>
            </a:extLst>
          </p:cNvPr>
          <p:cNvSpPr/>
          <p:nvPr/>
        </p:nvSpPr>
        <p:spPr>
          <a:xfrm>
            <a:off x="6548287" y="5134209"/>
            <a:ext cx="1317523" cy="8160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Export to CSV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924F70C-F1BD-565D-C630-9300090C12EE}"/>
              </a:ext>
            </a:extLst>
          </p:cNvPr>
          <p:cNvSpPr/>
          <p:nvPr/>
        </p:nvSpPr>
        <p:spPr>
          <a:xfrm>
            <a:off x="9532378" y="1818462"/>
            <a:ext cx="1317523" cy="81607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Call HTML Response from Wikipedia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28AD726-3949-3E21-E703-5FE6FC55D9EE}"/>
              </a:ext>
            </a:extLst>
          </p:cNvPr>
          <p:cNvSpPr/>
          <p:nvPr/>
        </p:nvSpPr>
        <p:spPr>
          <a:xfrm>
            <a:off x="9532378" y="2925433"/>
            <a:ext cx="1317523" cy="81607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Parse Data using Beautiful Soup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1A233FC-F749-049A-926D-13F3A357D313}"/>
              </a:ext>
            </a:extLst>
          </p:cNvPr>
          <p:cNvSpPr/>
          <p:nvPr/>
        </p:nvSpPr>
        <p:spPr>
          <a:xfrm>
            <a:off x="9532378" y="4059178"/>
            <a:ext cx="1317523" cy="81607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Filter Data and Create a DataFrame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8E98CFD-FFB3-5E19-5140-7098A9117185}"/>
              </a:ext>
            </a:extLst>
          </p:cNvPr>
          <p:cNvSpPr/>
          <p:nvPr/>
        </p:nvSpPr>
        <p:spPr>
          <a:xfrm>
            <a:off x="9532377" y="5134209"/>
            <a:ext cx="1317523" cy="81607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Export to CSV</a:t>
            </a:r>
          </a:p>
        </p:txBody>
      </p: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D7E927FD-90C8-96F6-7005-7777C8BD9EE3}"/>
              </a:ext>
            </a:extLst>
          </p:cNvPr>
          <p:cNvCxnSpPr>
            <a:stCxn id="2" idx="3"/>
            <a:endCxn id="3" idx="3"/>
          </p:cNvCxnSpPr>
          <p:nvPr/>
        </p:nvCxnSpPr>
        <p:spPr>
          <a:xfrm>
            <a:off x="7865811" y="2226501"/>
            <a:ext cx="12700" cy="1106971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BF7DF576-FF19-1C6D-3335-F7095AFEEE9A}"/>
              </a:ext>
            </a:extLst>
          </p:cNvPr>
          <p:cNvCxnSpPr>
            <a:stCxn id="3" idx="1"/>
            <a:endCxn id="4" idx="1"/>
          </p:cNvCxnSpPr>
          <p:nvPr/>
        </p:nvCxnSpPr>
        <p:spPr>
          <a:xfrm rot="10800000" flipV="1">
            <a:off x="6548288" y="3333471"/>
            <a:ext cx="12700" cy="1133745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A61D1352-41EF-CB29-E18B-00DB5AC7AAC9}"/>
              </a:ext>
            </a:extLst>
          </p:cNvPr>
          <p:cNvCxnSpPr>
            <a:stCxn id="4" idx="3"/>
            <a:endCxn id="7" idx="3"/>
          </p:cNvCxnSpPr>
          <p:nvPr/>
        </p:nvCxnSpPr>
        <p:spPr>
          <a:xfrm flipH="1">
            <a:off x="7865810" y="4467217"/>
            <a:ext cx="1" cy="1075031"/>
          </a:xfrm>
          <a:prstGeom prst="bentConnector3">
            <a:avLst>
              <a:gd name="adj1" fmla="val -228600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B0ED9252-0416-4E66-63DF-B2C60AD9E6D7}"/>
              </a:ext>
            </a:extLst>
          </p:cNvPr>
          <p:cNvCxnSpPr>
            <a:stCxn id="8" idx="1"/>
            <a:endCxn id="9" idx="1"/>
          </p:cNvCxnSpPr>
          <p:nvPr/>
        </p:nvCxnSpPr>
        <p:spPr>
          <a:xfrm rot="10800000" flipV="1">
            <a:off x="9532378" y="2226500"/>
            <a:ext cx="12700" cy="1106971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1E38B6DB-D410-2C93-DA88-A08A787378F8}"/>
              </a:ext>
            </a:extLst>
          </p:cNvPr>
          <p:cNvCxnSpPr>
            <a:stCxn id="9" idx="3"/>
            <a:endCxn id="10" idx="3"/>
          </p:cNvCxnSpPr>
          <p:nvPr/>
        </p:nvCxnSpPr>
        <p:spPr>
          <a:xfrm>
            <a:off x="10849901" y="3333472"/>
            <a:ext cx="12700" cy="1133745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FC20DC0E-AD2B-4B3A-6DF3-BB5EE8019F6A}"/>
              </a:ext>
            </a:extLst>
          </p:cNvPr>
          <p:cNvCxnSpPr>
            <a:stCxn id="10" idx="1"/>
            <a:endCxn id="11" idx="1"/>
          </p:cNvCxnSpPr>
          <p:nvPr/>
        </p:nvCxnSpPr>
        <p:spPr>
          <a:xfrm rot="10800000" flipV="1">
            <a:off x="9532378" y="4467216"/>
            <a:ext cx="1" cy="1075031"/>
          </a:xfrm>
          <a:prstGeom prst="bentConnector3">
            <a:avLst>
              <a:gd name="adj1" fmla="val 228601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54989" y="6118531"/>
            <a:ext cx="2743200" cy="401638"/>
          </a:xfrm>
        </p:spPr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962665" y="1494234"/>
            <a:ext cx="5461000" cy="4932977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1800" dirty="0">
                <a:solidFill>
                  <a:srgbClr val="1C7DDB"/>
                </a:solidFill>
                <a:latin typeface="Abadi"/>
              </a:rPr>
              <a:t>Call the API</a:t>
            </a:r>
          </a:p>
          <a:p>
            <a:pPr marL="457200" indent="-457200">
              <a:buFont typeface="+mj-lt"/>
              <a:buAutoNum type="arabicPeriod"/>
            </a:pPr>
            <a:endParaRPr lang="en-US" sz="1800" dirty="0">
              <a:solidFill>
                <a:srgbClr val="1C7DDB"/>
              </a:solidFill>
              <a:latin typeface="Abadi"/>
            </a:endParaRPr>
          </a:p>
          <a:p>
            <a:pPr marL="457200" indent="-457200">
              <a:buFont typeface="+mj-lt"/>
              <a:buAutoNum type="arabicPeriod"/>
            </a:pPr>
            <a:endParaRPr lang="en-US" sz="1800" dirty="0">
              <a:solidFill>
                <a:srgbClr val="1C7DDB"/>
              </a:solidFill>
              <a:latin typeface="Abadi"/>
            </a:endParaRPr>
          </a:p>
          <a:p>
            <a:pPr marL="457200" indent="-457200">
              <a:buFont typeface="+mj-lt"/>
              <a:buAutoNum type="arabicPeriod"/>
            </a:pPr>
            <a:endParaRPr lang="en-US" sz="1800" dirty="0">
              <a:solidFill>
                <a:srgbClr val="1C7DDB"/>
              </a:solidFill>
              <a:latin typeface="Abadi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1800" dirty="0">
                <a:solidFill>
                  <a:srgbClr val="1C7DDB"/>
                </a:solidFill>
                <a:latin typeface="Abadi"/>
              </a:rPr>
              <a:t>Convert to JSON:</a:t>
            </a:r>
          </a:p>
          <a:p>
            <a:pPr marL="457200" indent="-457200">
              <a:buFont typeface="+mj-lt"/>
              <a:buAutoNum type="arabicPeriod"/>
            </a:pPr>
            <a:endParaRPr lang="en-US" sz="1800" dirty="0">
              <a:solidFill>
                <a:srgbClr val="1C7DDB"/>
              </a:solidFill>
              <a:latin typeface="Abadi"/>
            </a:endParaRPr>
          </a:p>
          <a:p>
            <a:pPr marL="457200" indent="-457200">
              <a:buFont typeface="+mj-lt"/>
              <a:buAutoNum type="arabicPeriod"/>
            </a:pPr>
            <a:endParaRPr lang="en-US" sz="1800" dirty="0">
              <a:solidFill>
                <a:srgbClr val="1C7DDB"/>
              </a:solidFill>
              <a:latin typeface="Abadi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1800" dirty="0">
                <a:solidFill>
                  <a:srgbClr val="1C7DDB"/>
                </a:solidFill>
                <a:latin typeface="Abadi"/>
              </a:rPr>
              <a:t>Clean Data using Functions: </a:t>
            </a:r>
            <a:r>
              <a:rPr lang="en-US" sz="1400" dirty="0" err="1">
                <a:solidFill>
                  <a:srgbClr val="1C7DDB"/>
                </a:solidFill>
                <a:latin typeface="Abadi"/>
              </a:rPr>
              <a:t>getBoosterVersion</a:t>
            </a:r>
            <a:r>
              <a:rPr lang="en-US" sz="1400" dirty="0">
                <a:solidFill>
                  <a:srgbClr val="1C7DDB"/>
                </a:solidFill>
                <a:latin typeface="Abadi"/>
              </a:rPr>
              <a:t>(data), </a:t>
            </a:r>
            <a:r>
              <a:rPr lang="en-US" sz="1400" dirty="0" err="1">
                <a:solidFill>
                  <a:srgbClr val="1C7DDB"/>
                </a:solidFill>
                <a:latin typeface="Abadi"/>
              </a:rPr>
              <a:t>getLaunchSite</a:t>
            </a:r>
            <a:r>
              <a:rPr lang="en-US" sz="1400" dirty="0">
                <a:solidFill>
                  <a:srgbClr val="1C7DDB"/>
                </a:solidFill>
                <a:latin typeface="Abadi"/>
              </a:rPr>
              <a:t>(data), </a:t>
            </a:r>
            <a:r>
              <a:rPr lang="en-US" sz="1400" dirty="0" err="1">
                <a:solidFill>
                  <a:srgbClr val="1C7DDB"/>
                </a:solidFill>
                <a:latin typeface="Abadi"/>
              </a:rPr>
              <a:t>getPayloadData</a:t>
            </a:r>
            <a:r>
              <a:rPr lang="en-US" sz="1400" dirty="0">
                <a:solidFill>
                  <a:srgbClr val="1C7DDB"/>
                </a:solidFill>
                <a:latin typeface="Abadi"/>
              </a:rPr>
              <a:t>(data), </a:t>
            </a:r>
            <a:r>
              <a:rPr lang="en-US" sz="1400" dirty="0" err="1">
                <a:solidFill>
                  <a:srgbClr val="1C7DDB"/>
                </a:solidFill>
                <a:latin typeface="Abadi"/>
              </a:rPr>
              <a:t>getCoreData</a:t>
            </a:r>
            <a:r>
              <a:rPr lang="en-US" sz="1400" dirty="0">
                <a:solidFill>
                  <a:srgbClr val="1C7DDB"/>
                </a:solidFill>
                <a:latin typeface="Abadi"/>
              </a:rPr>
              <a:t>(data)</a:t>
            </a:r>
            <a:endParaRPr lang="en-US" sz="1800" dirty="0">
              <a:solidFill>
                <a:srgbClr val="1C7DDB"/>
              </a:solidFill>
              <a:latin typeface="Abadi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1800" dirty="0">
                <a:solidFill>
                  <a:srgbClr val="1C7DDB"/>
                </a:solidFill>
                <a:latin typeface="Abadi"/>
              </a:rPr>
              <a:t>Create DataFrame from Cleaned JSON:</a:t>
            </a:r>
          </a:p>
          <a:p>
            <a:pPr marL="457200" indent="-457200">
              <a:buFont typeface="+mj-lt"/>
              <a:buAutoNum type="arabicPeriod"/>
            </a:pPr>
            <a:endParaRPr lang="en-US" sz="1800" dirty="0">
              <a:solidFill>
                <a:srgbClr val="1C7DDB"/>
              </a:solidFill>
              <a:latin typeface="Abadi"/>
            </a:endParaRPr>
          </a:p>
          <a:p>
            <a:pPr marL="457200" indent="-457200">
              <a:buFont typeface="+mj-lt"/>
              <a:buAutoNum type="arabicPeriod"/>
            </a:pPr>
            <a:endParaRPr lang="en-US" sz="1800" dirty="0">
              <a:solidFill>
                <a:srgbClr val="1C7DDB"/>
              </a:solidFill>
              <a:latin typeface="Abadi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1800" dirty="0">
                <a:solidFill>
                  <a:srgbClr val="1C7DDB"/>
                </a:solidFill>
                <a:latin typeface="Abadi"/>
              </a:rPr>
              <a:t>Export to a CSV</a:t>
            </a:r>
          </a:p>
          <a:p>
            <a:pPr marL="457200" indent="-457200">
              <a:buFont typeface="+mj-lt"/>
              <a:buAutoNum type="arabicPeriod"/>
            </a:pPr>
            <a:endParaRPr lang="en-US" sz="1800" dirty="0">
              <a:solidFill>
                <a:srgbClr val="1C7DDB"/>
              </a:solidFill>
              <a:latin typeface="Abadi"/>
            </a:endParaRPr>
          </a:p>
          <a:p>
            <a:pPr marL="457200" indent="-457200">
              <a:buFont typeface="+mj-lt"/>
              <a:buAutoNum type="arabicPeriod"/>
            </a:pPr>
            <a:endParaRPr lang="en-US" sz="18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collection with SpaceX REST calls and Code examples: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hlinkClick r:id="rId4"/>
              </a:rPr>
              <a:t>https://github.com/jackmclay/Applied-Data-Science-Capstone/blob/main/jupyter-labs-spacex-data-collection-api.ipynb</a:t>
            </a:r>
            <a:r>
              <a:rPr lang="en-US" sz="1400" dirty="0"/>
              <a:t> 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9AAC6C0-3933-119D-25F5-E28CF0B2E9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1800225"/>
            <a:ext cx="4030589" cy="107318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431B017-B4E1-876C-82C4-1057832D53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68028" y="3405428"/>
            <a:ext cx="4941005" cy="67817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8E1AAD2B-C134-D295-DA0C-97AF7D0BB5A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92332" y="4985788"/>
            <a:ext cx="2657475" cy="80962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A4D67070-27D3-8F65-2BCD-61FED406AC7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04930" y="6123236"/>
            <a:ext cx="4267200" cy="428625"/>
          </a:xfrm>
          <a:prstGeom prst="rect">
            <a:avLst/>
          </a:prstGeom>
        </p:spPr>
      </p:pic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E75BFD68-ACBC-97FC-A58A-8449EB11C058}"/>
              </a:ext>
            </a:extLst>
          </p:cNvPr>
          <p:cNvCxnSpPr>
            <a:stCxn id="9" idx="3"/>
            <a:endCxn id="17" idx="3"/>
          </p:cNvCxnSpPr>
          <p:nvPr/>
        </p:nvCxnSpPr>
        <p:spPr>
          <a:xfrm>
            <a:off x="10126589" y="2336818"/>
            <a:ext cx="882444" cy="1407699"/>
          </a:xfrm>
          <a:prstGeom prst="bentConnector3">
            <a:avLst>
              <a:gd name="adj1" fmla="val 12590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840C43C7-E301-0196-0ECE-140996CE2BE6}"/>
              </a:ext>
            </a:extLst>
          </p:cNvPr>
          <p:cNvCxnSpPr>
            <a:stCxn id="26" idx="3"/>
            <a:endCxn id="28" idx="3"/>
          </p:cNvCxnSpPr>
          <p:nvPr/>
        </p:nvCxnSpPr>
        <p:spPr>
          <a:xfrm>
            <a:off x="9049806" y="5390601"/>
            <a:ext cx="1554480" cy="914400"/>
          </a:xfrm>
          <a:prstGeom prst="bentConnector3">
            <a:avLst>
              <a:gd name="adj1" fmla="val 11409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77033" y="6025573"/>
            <a:ext cx="2743200" cy="401638"/>
          </a:xfrm>
        </p:spPr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2804015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Web scraping from Falcon 9 Wikipedia with Code examples: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https://github.com/jackmclay/Applied-Data-Science-Capstone/blob/main/jupyter-labs-webscraping.ipynb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3726426" y="1792288"/>
            <a:ext cx="7585109" cy="4206875"/>
          </a:xfrm>
          <a:prstGeom prst="rect">
            <a:avLst/>
          </a:prstGeom>
          <a:ln>
            <a:noFill/>
            <a:prstDash val="dash"/>
          </a:ln>
        </p:spPr>
        <p:txBody>
          <a:bodyPr vert="horz" lIns="91440" tIns="45720" rIns="91440" bIns="45720" numCol="2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US" sz="1600" dirty="0">
                <a:solidFill>
                  <a:srgbClr val="1C7DDB"/>
                </a:solidFill>
                <a:latin typeface="Abadi"/>
              </a:rPr>
              <a:t>Get Response from Static URL:</a:t>
            </a:r>
          </a:p>
          <a:p>
            <a:pPr marL="457200" indent="-457200">
              <a:buFont typeface="+mj-lt"/>
              <a:buAutoNum type="arabicPeriod"/>
            </a:pPr>
            <a:endParaRPr lang="en-US" sz="1600" dirty="0">
              <a:solidFill>
                <a:srgbClr val="1C7DDB"/>
              </a:solidFill>
              <a:latin typeface="Abadi"/>
            </a:endParaRPr>
          </a:p>
          <a:p>
            <a:pPr marL="457200" indent="-457200">
              <a:buFont typeface="+mj-lt"/>
              <a:buAutoNum type="arabicPeriod"/>
            </a:pPr>
            <a:endParaRPr lang="en-US" sz="1600" dirty="0">
              <a:solidFill>
                <a:srgbClr val="1C7DDB"/>
              </a:solidFill>
              <a:latin typeface="Abadi"/>
            </a:endParaRPr>
          </a:p>
          <a:p>
            <a:pPr marL="457200" indent="-457200">
              <a:buFont typeface="+mj-lt"/>
              <a:buAutoNum type="arabicPeriod"/>
            </a:pPr>
            <a:endParaRPr lang="en-US" sz="1600" dirty="0">
              <a:solidFill>
                <a:srgbClr val="1C7DDB"/>
              </a:solidFill>
              <a:latin typeface="Abadi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1600" dirty="0">
                <a:solidFill>
                  <a:srgbClr val="1C7DDB"/>
                </a:solidFill>
                <a:latin typeface="Abadi"/>
              </a:rPr>
              <a:t>Create </a:t>
            </a:r>
            <a:r>
              <a:rPr lang="en-US" sz="1600" dirty="0" err="1">
                <a:solidFill>
                  <a:srgbClr val="1C7DDB"/>
                </a:solidFill>
                <a:latin typeface="Abadi"/>
              </a:rPr>
              <a:t>BeautifulSoup</a:t>
            </a:r>
            <a:r>
              <a:rPr lang="en-US" sz="1600" dirty="0">
                <a:solidFill>
                  <a:srgbClr val="1C7DDB"/>
                </a:solidFill>
                <a:latin typeface="Abadi"/>
              </a:rPr>
              <a:t> Parser:</a:t>
            </a:r>
          </a:p>
          <a:p>
            <a:pPr marL="457200" indent="-457200">
              <a:buFont typeface="+mj-lt"/>
              <a:buAutoNum type="arabicPeriod"/>
            </a:pPr>
            <a:endParaRPr lang="en-US" sz="1600" dirty="0">
              <a:solidFill>
                <a:srgbClr val="1C7DDB"/>
              </a:solidFill>
              <a:latin typeface="Abadi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1600" dirty="0">
                <a:solidFill>
                  <a:srgbClr val="1C7DDB"/>
                </a:solidFill>
                <a:latin typeface="Abadi"/>
              </a:rPr>
              <a:t>Find tables and get column names:</a:t>
            </a:r>
          </a:p>
          <a:p>
            <a:pPr marL="457200" indent="-457200">
              <a:buFont typeface="+mj-lt"/>
              <a:buAutoNum type="arabicPeriod"/>
            </a:pPr>
            <a:endParaRPr lang="en-US" sz="1600" dirty="0">
              <a:solidFill>
                <a:srgbClr val="1C7DDB"/>
              </a:solidFill>
              <a:latin typeface="Abadi"/>
            </a:endParaRPr>
          </a:p>
          <a:p>
            <a:pPr marL="457200" indent="-457200">
              <a:buFont typeface="+mj-lt"/>
              <a:buAutoNum type="arabicPeriod"/>
            </a:pPr>
            <a:endParaRPr lang="en-US" sz="1600" dirty="0">
              <a:solidFill>
                <a:srgbClr val="1C7DDB"/>
              </a:solidFill>
              <a:latin typeface="Abadi"/>
            </a:endParaRPr>
          </a:p>
          <a:p>
            <a:pPr marL="457200" indent="-457200">
              <a:buFont typeface="+mj-lt"/>
              <a:buAutoNum type="arabicPeriod"/>
            </a:pPr>
            <a:endParaRPr lang="en-US" sz="1600" dirty="0">
              <a:solidFill>
                <a:srgbClr val="1C7DDB"/>
              </a:solidFill>
              <a:latin typeface="Abadi"/>
            </a:endParaRPr>
          </a:p>
          <a:p>
            <a:pPr marL="457200" indent="-457200">
              <a:buFont typeface="+mj-lt"/>
              <a:buAutoNum type="arabicPeriod"/>
            </a:pPr>
            <a:endParaRPr lang="en-US" sz="1600" dirty="0">
              <a:solidFill>
                <a:srgbClr val="1C7DDB"/>
              </a:solidFill>
              <a:latin typeface="Abadi"/>
            </a:endParaRPr>
          </a:p>
          <a:p>
            <a:pPr marL="457200" indent="-457200">
              <a:buFont typeface="+mj-lt"/>
              <a:buAutoNum type="arabicPeriod"/>
            </a:pPr>
            <a:endParaRPr lang="en-US" sz="1600" dirty="0">
              <a:solidFill>
                <a:srgbClr val="1C7DDB"/>
              </a:solidFill>
              <a:latin typeface="Abadi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1600" dirty="0">
                <a:solidFill>
                  <a:srgbClr val="1C7DDB"/>
                </a:solidFill>
                <a:latin typeface="Abadi"/>
              </a:rPr>
              <a:t>Create dictionary:</a:t>
            </a:r>
          </a:p>
          <a:p>
            <a:pPr marL="457200" indent="-457200">
              <a:buFont typeface="+mj-lt"/>
              <a:buAutoNum type="arabicPeriod"/>
            </a:pPr>
            <a:endParaRPr lang="en-US" sz="1600" dirty="0">
              <a:solidFill>
                <a:srgbClr val="1C7DDB"/>
              </a:solidFill>
              <a:latin typeface="Abadi"/>
            </a:endParaRPr>
          </a:p>
          <a:p>
            <a:pPr marL="457200" indent="-457200">
              <a:buFont typeface="+mj-lt"/>
              <a:buAutoNum type="arabicPeriod"/>
            </a:pPr>
            <a:endParaRPr lang="en-US" sz="1600" dirty="0">
              <a:solidFill>
                <a:srgbClr val="1C7DDB"/>
              </a:solidFill>
              <a:latin typeface="Abadi"/>
            </a:endParaRPr>
          </a:p>
          <a:p>
            <a:pPr marL="457200" indent="-457200">
              <a:buFont typeface="+mj-lt"/>
              <a:buAutoNum type="arabicPeriod"/>
            </a:pPr>
            <a:endParaRPr lang="en-US" sz="1600" dirty="0">
              <a:solidFill>
                <a:srgbClr val="1C7DDB"/>
              </a:solidFill>
              <a:latin typeface="Abadi"/>
            </a:endParaRPr>
          </a:p>
          <a:p>
            <a:pPr marL="457200" indent="-457200">
              <a:buFont typeface="+mj-lt"/>
              <a:buAutoNum type="arabicPeriod"/>
            </a:pPr>
            <a:endParaRPr lang="en-US" sz="1600" dirty="0">
              <a:solidFill>
                <a:srgbClr val="1C7DDB"/>
              </a:solidFill>
              <a:latin typeface="Abadi"/>
            </a:endParaRPr>
          </a:p>
          <a:p>
            <a:pPr marL="457200" indent="-457200">
              <a:buFont typeface="+mj-lt"/>
              <a:buAutoNum type="arabicPeriod"/>
            </a:pPr>
            <a:endParaRPr lang="en-US" sz="1600" dirty="0">
              <a:solidFill>
                <a:srgbClr val="1C7DDB"/>
              </a:solidFill>
              <a:latin typeface="Abadi"/>
            </a:endParaRPr>
          </a:p>
          <a:p>
            <a:pPr marL="457200" indent="-457200">
              <a:buFont typeface="+mj-lt"/>
              <a:buAutoNum type="arabicPeriod"/>
            </a:pPr>
            <a:endParaRPr lang="en-US" sz="1600" dirty="0">
              <a:solidFill>
                <a:srgbClr val="1C7DDB"/>
              </a:solidFill>
              <a:latin typeface="Abadi"/>
            </a:endParaRPr>
          </a:p>
          <a:p>
            <a:pPr marL="457200" indent="-457200">
              <a:buFont typeface="+mj-lt"/>
              <a:buAutoNum type="arabicPeriod"/>
            </a:pPr>
            <a:endParaRPr lang="en-US" sz="1600" dirty="0">
              <a:solidFill>
                <a:srgbClr val="1C7DDB"/>
              </a:solidFill>
              <a:latin typeface="Abadi"/>
            </a:endParaRPr>
          </a:p>
          <a:p>
            <a:pPr marL="457200" indent="-457200">
              <a:buFont typeface="+mj-lt"/>
              <a:buAutoNum type="arabicPeriod"/>
            </a:pPr>
            <a:endParaRPr lang="en-US" sz="1600" dirty="0">
              <a:solidFill>
                <a:srgbClr val="1C7DDB"/>
              </a:solidFill>
              <a:latin typeface="Abadi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1600" dirty="0">
                <a:solidFill>
                  <a:srgbClr val="1C7DDB"/>
                </a:solidFill>
                <a:latin typeface="Abadi"/>
              </a:rPr>
              <a:t>Convert to a DataFrame then CSV:</a:t>
            </a:r>
          </a:p>
          <a:p>
            <a:pPr marL="0" indent="0">
              <a:buNone/>
            </a:pPr>
            <a:endParaRPr lang="en-US" sz="1600" dirty="0">
              <a:solidFill>
                <a:srgbClr val="1C7DDB"/>
              </a:solidFill>
              <a:latin typeface="Abadi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D0C2BDF-85E6-66E5-B348-94DDDEFFD6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7878" y="2183324"/>
            <a:ext cx="3267075" cy="8300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6647E8D-4D3B-927F-1304-12A8334D38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7878" y="3489055"/>
            <a:ext cx="3267075" cy="2952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37383BF-4C0D-A5AA-2B42-A91195E6DE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18381" y="4224689"/>
            <a:ext cx="2724150" cy="29527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2350736-7FE0-76B5-B8CA-CE75396EC10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97878" y="4531102"/>
            <a:ext cx="2744653" cy="149447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3AA4CCD-267F-BCC6-F8A4-D813D047AAC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50003" y="2060369"/>
            <a:ext cx="2552080" cy="270360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CFC35D5-7236-6019-3509-CD5EFB07189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50002" y="5168584"/>
            <a:ext cx="2219325" cy="6096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0553A88-4C3F-6B60-4169-B788DBB12A9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64189" y="5912962"/>
            <a:ext cx="3790950" cy="428625"/>
          </a:xfrm>
          <a:prstGeom prst="rect">
            <a:avLst/>
          </a:prstGeom>
        </p:spPr>
      </p:pic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DA15F248-30E8-2576-403B-7F036978A24C}"/>
              </a:ext>
            </a:extLst>
          </p:cNvPr>
          <p:cNvCxnSpPr>
            <a:stCxn id="7" idx="3"/>
            <a:endCxn id="9" idx="3"/>
          </p:cNvCxnSpPr>
          <p:nvPr/>
        </p:nvCxnSpPr>
        <p:spPr>
          <a:xfrm>
            <a:off x="7164953" y="2598372"/>
            <a:ext cx="12700" cy="1038321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54A6F9C0-E572-C16A-C4B3-503ACEA6E590}"/>
              </a:ext>
            </a:extLst>
          </p:cNvPr>
          <p:cNvCxnSpPr>
            <a:stCxn id="9" idx="1"/>
            <a:endCxn id="12" idx="1"/>
          </p:cNvCxnSpPr>
          <p:nvPr/>
        </p:nvCxnSpPr>
        <p:spPr>
          <a:xfrm rot="10800000" flipH="1" flipV="1">
            <a:off x="3897877" y="3636693"/>
            <a:ext cx="20503" cy="735634"/>
          </a:xfrm>
          <a:prstGeom prst="bentConnector3">
            <a:avLst>
              <a:gd name="adj1" fmla="val -111495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B2BC421F-E12D-AA43-502B-894D01944F63}"/>
              </a:ext>
            </a:extLst>
          </p:cNvPr>
          <p:cNvCxnSpPr>
            <a:stCxn id="12" idx="3"/>
            <a:endCxn id="14" idx="1"/>
          </p:cNvCxnSpPr>
          <p:nvPr/>
        </p:nvCxnSpPr>
        <p:spPr>
          <a:xfrm flipH="1">
            <a:off x="3897878" y="4372327"/>
            <a:ext cx="2744653" cy="906011"/>
          </a:xfrm>
          <a:prstGeom prst="bentConnector5">
            <a:avLst>
              <a:gd name="adj1" fmla="val -8329"/>
              <a:gd name="adj2" fmla="val 16910"/>
              <a:gd name="adj3" fmla="val 10832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C14D7E27-8FB9-9AAD-E8B9-98125710129A}"/>
              </a:ext>
            </a:extLst>
          </p:cNvPr>
          <p:cNvCxnSpPr>
            <a:stCxn id="14" idx="3"/>
            <a:endCxn id="16" idx="1"/>
          </p:cNvCxnSpPr>
          <p:nvPr/>
        </p:nvCxnSpPr>
        <p:spPr>
          <a:xfrm flipV="1">
            <a:off x="6642531" y="3412174"/>
            <a:ext cx="1507472" cy="1866164"/>
          </a:xfrm>
          <a:prstGeom prst="bentConnector3">
            <a:avLst>
              <a:gd name="adj1" fmla="val 5456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340B1C67-0DDF-EFFE-F812-583384E37979}"/>
              </a:ext>
            </a:extLst>
          </p:cNvPr>
          <p:cNvCxnSpPr>
            <a:stCxn id="16" idx="3"/>
            <a:endCxn id="21" idx="3"/>
          </p:cNvCxnSpPr>
          <p:nvPr/>
        </p:nvCxnSpPr>
        <p:spPr>
          <a:xfrm flipH="1">
            <a:off x="10369327" y="3412174"/>
            <a:ext cx="332756" cy="2061210"/>
          </a:xfrm>
          <a:prstGeom prst="bentConnector3">
            <a:avLst>
              <a:gd name="adj1" fmla="val -10415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31D9FEA5-9DD7-94B2-8E08-4AE2D30628E8}"/>
              </a:ext>
            </a:extLst>
          </p:cNvPr>
          <p:cNvCxnSpPr>
            <a:stCxn id="21" idx="1"/>
            <a:endCxn id="23" idx="1"/>
          </p:cNvCxnSpPr>
          <p:nvPr/>
        </p:nvCxnSpPr>
        <p:spPr>
          <a:xfrm rot="10800000" flipV="1">
            <a:off x="7364190" y="5473383"/>
            <a:ext cx="785813" cy="653891"/>
          </a:xfrm>
          <a:prstGeom prst="bentConnector3">
            <a:avLst>
              <a:gd name="adj1" fmla="val 12909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444</TotalTime>
  <Words>1964</Words>
  <Application>Microsoft Office PowerPoint</Application>
  <PresentationFormat>Widescreen</PresentationFormat>
  <Paragraphs>315</Paragraphs>
  <Slides>48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6" baseType="lpstr">
      <vt:lpstr>Abadi</vt:lpstr>
      <vt:lpstr>-apple-system</vt:lpstr>
      <vt:lpstr>Arial</vt:lpstr>
      <vt:lpstr>Calibri</vt:lpstr>
      <vt:lpstr>Calibri Light</vt:lpstr>
      <vt:lpstr>IBM Plex Mono SemiBold</vt:lpstr>
      <vt:lpstr>IBM Plex Mono Text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McLay, Jack</cp:lastModifiedBy>
  <cp:revision>199</cp:revision>
  <dcterms:created xsi:type="dcterms:W3CDTF">2021-04-29T18:58:34Z</dcterms:created>
  <dcterms:modified xsi:type="dcterms:W3CDTF">2023-06-12T18:08:07Z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